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8" r:id="rId5"/>
    <p:sldMasterId id="2147483672" r:id="rId6"/>
    <p:sldMasterId id="2147483660" r:id="rId7"/>
    <p:sldMasterId id="2147483684" r:id="rId8"/>
    <p:sldMasterId id="2147483720" r:id="rId9"/>
  </p:sldMasterIdLst>
  <p:notesMasterIdLst>
    <p:notesMasterId r:id="rId33"/>
  </p:notesMasterIdLst>
  <p:sldIdLst>
    <p:sldId id="1108" r:id="rId10"/>
    <p:sldId id="1103" r:id="rId11"/>
    <p:sldId id="1141" r:id="rId12"/>
    <p:sldId id="1157" r:id="rId13"/>
    <p:sldId id="1146" r:id="rId14"/>
    <p:sldId id="1143" r:id="rId15"/>
    <p:sldId id="1117" r:id="rId16"/>
    <p:sldId id="1152" r:id="rId17"/>
    <p:sldId id="1149" r:id="rId18"/>
    <p:sldId id="1112" r:id="rId19"/>
    <p:sldId id="1132" r:id="rId20"/>
    <p:sldId id="1150" r:id="rId21"/>
    <p:sldId id="1154" r:id="rId22"/>
    <p:sldId id="1155" r:id="rId23"/>
    <p:sldId id="1134" r:id="rId24"/>
    <p:sldId id="1158" r:id="rId25"/>
    <p:sldId id="1144" r:id="rId26"/>
    <p:sldId id="1159" r:id="rId27"/>
    <p:sldId id="1126" r:id="rId28"/>
    <p:sldId id="1165" r:id="rId29"/>
    <p:sldId id="1167" r:id="rId30"/>
    <p:sldId id="1166" r:id="rId31"/>
    <p:sldId id="1168" r:id="rId3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lva, Mariana GIZ BR" initials="SMGB" lastIdx="3" clrIdx="0">
    <p:extLst>
      <p:ext uri="{19B8F6BF-5375-455C-9EA6-DF929625EA0E}">
        <p15:presenceInfo xmlns:p15="http://schemas.microsoft.com/office/powerpoint/2012/main" userId="S::mariana.silva@giz.de::a061633a-14d3-4846-88b6-f939a17ddff3" providerId="AD"/>
      </p:ext>
    </p:extLst>
  </p:cmAuthor>
  <p:cmAuthor id="2" name="Reis, Nadja GIZ BR" initials="RNGB" lastIdx="1" clrIdx="1">
    <p:extLst>
      <p:ext uri="{19B8F6BF-5375-455C-9EA6-DF929625EA0E}">
        <p15:presenceInfo xmlns:p15="http://schemas.microsoft.com/office/powerpoint/2012/main" userId="S::nadja.reis@giz.de::7e9f5873-d53f-47af-82e0-5625033120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33"/>
    <a:srgbClr val="FF9623"/>
    <a:srgbClr val="52999B"/>
    <a:srgbClr val="EFF1F0"/>
    <a:srgbClr val="E8E8E8"/>
    <a:srgbClr val="E6E6E4"/>
    <a:srgbClr val="F0F1F3"/>
    <a:srgbClr val="DEDEDE"/>
    <a:srgbClr val="0F8A96"/>
    <a:srgbClr val="091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4D7F76-EA6D-4183-9857-B3317F2B5C5F}" v="113" dt="2022-03-16T19:57:26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49" autoAdjust="0"/>
  </p:normalViewPr>
  <p:slideViewPr>
    <p:cSldViewPr snapToGrid="0">
      <p:cViewPr varScale="1">
        <p:scale>
          <a:sx n="72" d="100"/>
          <a:sy n="72" d="100"/>
        </p:scale>
        <p:origin x="6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ella, Ana GIZ BR" userId="c032a9c4-3fa2-4afe-bcee-8826e5c68ce3" providerId="ADAL" clId="{45A27CAB-893D-496A-8789-9FEA71019290}"/>
    <pc:docChg chg="undo custSel modSld">
      <pc:chgData name="Zanella, Ana GIZ BR" userId="c032a9c4-3fa2-4afe-bcee-8826e5c68ce3" providerId="ADAL" clId="{45A27CAB-893D-496A-8789-9FEA71019290}" dt="2021-11-05T14:14:03.078" v="2238" actId="20577"/>
      <pc:docMkLst>
        <pc:docMk/>
      </pc:docMkLst>
      <pc:sldChg chg="addSp delSp modSp mod modNotesTx">
        <pc:chgData name="Zanella, Ana GIZ BR" userId="c032a9c4-3fa2-4afe-bcee-8826e5c68ce3" providerId="ADAL" clId="{45A27CAB-893D-496A-8789-9FEA71019290}" dt="2021-10-27T14:05:03.231" v="1375" actId="20577"/>
        <pc:sldMkLst>
          <pc:docMk/>
          <pc:sldMk cId="2198542597" sldId="1103"/>
        </pc:sldMkLst>
        <pc:spChg chg="mod">
          <ac:chgData name="Zanella, Ana GIZ BR" userId="c032a9c4-3fa2-4afe-bcee-8826e5c68ce3" providerId="ADAL" clId="{45A27CAB-893D-496A-8789-9FEA71019290}" dt="2021-10-27T14:03:47.963" v="1325" actId="1076"/>
          <ac:spMkLst>
            <pc:docMk/>
            <pc:sldMk cId="2198542597" sldId="1103"/>
            <ac:spMk id="2" creationId="{687AD5DA-7A12-46C0-9886-7A08B1CC5EE2}"/>
          </ac:spMkLst>
        </pc:spChg>
        <pc:spChg chg="mod">
          <ac:chgData name="Zanella, Ana GIZ BR" userId="c032a9c4-3fa2-4afe-bcee-8826e5c68ce3" providerId="ADAL" clId="{45A27CAB-893D-496A-8789-9FEA71019290}" dt="2021-10-27T14:03:32.499" v="1321" actId="21"/>
          <ac:spMkLst>
            <pc:docMk/>
            <pc:sldMk cId="2198542597" sldId="1103"/>
            <ac:spMk id="3" creationId="{4DA3DFA1-B1D7-4613-8008-84AB72341FD7}"/>
          </ac:spMkLst>
        </pc:spChg>
        <pc:spChg chg="mod">
          <ac:chgData name="Zanella, Ana GIZ BR" userId="c032a9c4-3fa2-4afe-bcee-8826e5c68ce3" providerId="ADAL" clId="{45A27CAB-893D-496A-8789-9FEA71019290}" dt="2021-10-27T14:03:43.363" v="1324" actId="1076"/>
          <ac:spMkLst>
            <pc:docMk/>
            <pc:sldMk cId="2198542597" sldId="1103"/>
            <ac:spMk id="4" creationId="{04B4CDD3-9F19-4D11-A118-B619B8093DC0}"/>
          </ac:spMkLst>
        </pc:spChg>
        <pc:spChg chg="add del">
          <ac:chgData name="Zanella, Ana GIZ BR" userId="c032a9c4-3fa2-4afe-bcee-8826e5c68ce3" providerId="ADAL" clId="{45A27CAB-893D-496A-8789-9FEA71019290}" dt="2021-10-27T12:35:32.570" v="790" actId="22"/>
          <ac:spMkLst>
            <pc:docMk/>
            <pc:sldMk cId="2198542597" sldId="1103"/>
            <ac:spMk id="5" creationId="{D33E3355-B6A8-4622-82E3-3DBE7822E36F}"/>
          </ac:spMkLst>
        </pc:spChg>
        <pc:spChg chg="add mod">
          <ac:chgData name="Zanella, Ana GIZ BR" userId="c032a9c4-3fa2-4afe-bcee-8826e5c68ce3" providerId="ADAL" clId="{45A27CAB-893D-496A-8789-9FEA71019290}" dt="2021-10-27T14:03:13.214" v="1316" actId="14100"/>
          <ac:spMkLst>
            <pc:docMk/>
            <pc:sldMk cId="2198542597" sldId="1103"/>
            <ac:spMk id="9" creationId="{04B4CDD3-9F19-4D11-A118-B619B8093DC0}"/>
          </ac:spMkLst>
        </pc:spChg>
        <pc:spChg chg="add mod ord">
          <ac:chgData name="Zanella, Ana GIZ BR" userId="c032a9c4-3fa2-4afe-bcee-8826e5c68ce3" providerId="ADAL" clId="{45A27CAB-893D-496A-8789-9FEA71019290}" dt="2021-10-27T14:05:03.231" v="1375" actId="20577"/>
          <ac:spMkLst>
            <pc:docMk/>
            <pc:sldMk cId="2198542597" sldId="1103"/>
            <ac:spMk id="10" creationId="{741AF18A-F792-4AAF-8A41-1E3EB1315402}"/>
          </ac:spMkLst>
        </pc:spChg>
        <pc:picChg chg="add del mod">
          <ac:chgData name="Zanella, Ana GIZ BR" userId="c032a9c4-3fa2-4afe-bcee-8826e5c68ce3" providerId="ADAL" clId="{45A27CAB-893D-496A-8789-9FEA71019290}" dt="2021-10-27T14:03:58.207" v="1326" actId="478"/>
          <ac:picMkLst>
            <pc:docMk/>
            <pc:sldMk cId="2198542597" sldId="1103"/>
            <ac:picMk id="6" creationId="{5BBC25D6-063E-4C0A-9BEB-215A7779D5B7}"/>
          </ac:picMkLst>
        </pc:picChg>
      </pc:sldChg>
      <pc:sldChg chg="addSp modSp mod">
        <pc:chgData name="Zanella, Ana GIZ BR" userId="c032a9c4-3fa2-4afe-bcee-8826e5c68ce3" providerId="ADAL" clId="{45A27CAB-893D-496A-8789-9FEA71019290}" dt="2021-10-25T17:50:12.794" v="788" actId="1076"/>
        <pc:sldMkLst>
          <pc:docMk/>
          <pc:sldMk cId="1332339805" sldId="1105"/>
        </pc:sldMkLst>
        <pc:picChg chg="add mod">
          <ac:chgData name="Zanella, Ana GIZ BR" userId="c032a9c4-3fa2-4afe-bcee-8826e5c68ce3" providerId="ADAL" clId="{45A27CAB-893D-496A-8789-9FEA71019290}" dt="2021-10-25T17:50:12.794" v="788" actId="1076"/>
          <ac:picMkLst>
            <pc:docMk/>
            <pc:sldMk cId="1332339805" sldId="1105"/>
            <ac:picMk id="8" creationId="{073464C7-C5ED-49C2-9ADA-6321308C4493}"/>
          </ac:picMkLst>
        </pc:picChg>
        <pc:picChg chg="add mod">
          <ac:chgData name="Zanella, Ana GIZ BR" userId="c032a9c4-3fa2-4afe-bcee-8826e5c68ce3" providerId="ADAL" clId="{45A27CAB-893D-496A-8789-9FEA71019290}" dt="2021-10-25T17:39:21.690" v="779" actId="1076"/>
          <ac:picMkLst>
            <pc:docMk/>
            <pc:sldMk cId="1332339805" sldId="1105"/>
            <ac:picMk id="10" creationId="{A9B5826F-81CD-49C0-9D59-3CC8FF022B9E}"/>
          </ac:picMkLst>
        </pc:picChg>
      </pc:sldChg>
      <pc:sldChg chg="addSp modSp mod modNotesTx">
        <pc:chgData name="Zanella, Ana GIZ BR" userId="c032a9c4-3fa2-4afe-bcee-8826e5c68ce3" providerId="ADAL" clId="{45A27CAB-893D-496A-8789-9FEA71019290}" dt="2021-10-25T17:38:38.144" v="778" actId="14100"/>
        <pc:sldMkLst>
          <pc:docMk/>
          <pc:sldMk cId="4157696867" sldId="1106"/>
        </pc:sldMkLst>
        <pc:spChg chg="mod">
          <ac:chgData name="Zanella, Ana GIZ BR" userId="c032a9c4-3fa2-4afe-bcee-8826e5c68ce3" providerId="ADAL" clId="{45A27CAB-893D-496A-8789-9FEA71019290}" dt="2021-10-22T15:02:35.018" v="533" actId="207"/>
          <ac:spMkLst>
            <pc:docMk/>
            <pc:sldMk cId="4157696867" sldId="1106"/>
            <ac:spMk id="6" creationId="{10170EC2-7735-42DD-BAF7-037CE9FBFAF5}"/>
          </ac:spMkLst>
        </pc:spChg>
        <pc:spChg chg="add mod">
          <ac:chgData name="Zanella, Ana GIZ BR" userId="c032a9c4-3fa2-4afe-bcee-8826e5c68ce3" providerId="ADAL" clId="{45A27CAB-893D-496A-8789-9FEA71019290}" dt="2021-10-22T17:22:14.393" v="595" actId="20577"/>
          <ac:spMkLst>
            <pc:docMk/>
            <pc:sldMk cId="4157696867" sldId="1106"/>
            <ac:spMk id="7" creationId="{23D55E71-E4C5-4378-BD28-6CCD3827A4AE}"/>
          </ac:spMkLst>
        </pc:spChg>
        <pc:picChg chg="add mod">
          <ac:chgData name="Zanella, Ana GIZ BR" userId="c032a9c4-3fa2-4afe-bcee-8826e5c68ce3" providerId="ADAL" clId="{45A27CAB-893D-496A-8789-9FEA71019290}" dt="2021-10-25T17:38:38.144" v="778" actId="14100"/>
          <ac:picMkLst>
            <pc:docMk/>
            <pc:sldMk cId="4157696867" sldId="1106"/>
            <ac:picMk id="3" creationId="{A77D7733-A319-472F-9499-3496DC65C0A8}"/>
          </ac:picMkLst>
        </pc:picChg>
        <pc:picChg chg="mod">
          <ac:chgData name="Zanella, Ana GIZ BR" userId="c032a9c4-3fa2-4afe-bcee-8826e5c68ce3" providerId="ADAL" clId="{45A27CAB-893D-496A-8789-9FEA71019290}" dt="2021-10-22T17:16:34.672" v="565" actId="1076"/>
          <ac:picMkLst>
            <pc:docMk/>
            <pc:sldMk cId="4157696867" sldId="1106"/>
            <ac:picMk id="5" creationId="{F7DDA266-FAE4-454B-B25A-E2A52D1E7BB7}"/>
          </ac:picMkLst>
        </pc:picChg>
        <pc:picChg chg="add mod">
          <ac:chgData name="Zanella, Ana GIZ BR" userId="c032a9c4-3fa2-4afe-bcee-8826e5c68ce3" providerId="ADAL" clId="{45A27CAB-893D-496A-8789-9FEA71019290}" dt="2021-10-22T17:32:49.194" v="769" actId="1076"/>
          <ac:picMkLst>
            <pc:docMk/>
            <pc:sldMk cId="4157696867" sldId="1106"/>
            <ac:picMk id="1026" creationId="{63B58176-C4F7-492E-9662-EC1E78D6A857}"/>
          </ac:picMkLst>
        </pc:picChg>
      </pc:sldChg>
      <pc:sldChg chg="modNotesTx">
        <pc:chgData name="Zanella, Ana GIZ BR" userId="c032a9c4-3fa2-4afe-bcee-8826e5c68ce3" providerId="ADAL" clId="{45A27CAB-893D-496A-8789-9FEA71019290}" dt="2021-10-27T15:35:44.719" v="1901" actId="20577"/>
        <pc:sldMkLst>
          <pc:docMk/>
          <pc:sldMk cId="1529962576" sldId="1108"/>
        </pc:sldMkLst>
      </pc:sldChg>
      <pc:sldChg chg="addSp delSp modSp mod modAnim">
        <pc:chgData name="Zanella, Ana GIZ BR" userId="c032a9c4-3fa2-4afe-bcee-8826e5c68ce3" providerId="ADAL" clId="{45A27CAB-893D-496A-8789-9FEA71019290}" dt="2021-10-27T14:08:11.565" v="1410" actId="1036"/>
        <pc:sldMkLst>
          <pc:docMk/>
          <pc:sldMk cId="2324693407" sldId="1112"/>
        </pc:sldMkLst>
        <pc:spChg chg="mod">
          <ac:chgData name="Zanella, Ana GIZ BR" userId="c032a9c4-3fa2-4afe-bcee-8826e5c68ce3" providerId="ADAL" clId="{45A27CAB-893D-496A-8789-9FEA71019290}" dt="2021-10-27T13:20:49.642" v="1170" actId="113"/>
          <ac:spMkLst>
            <pc:docMk/>
            <pc:sldMk cId="2324693407" sldId="1112"/>
            <ac:spMk id="3" creationId="{2B76DCAF-42A2-43FA-8C5A-83BA2BC78D7A}"/>
          </ac:spMkLst>
        </pc:spChg>
        <pc:spChg chg="mod">
          <ac:chgData name="Zanella, Ana GIZ BR" userId="c032a9c4-3fa2-4afe-bcee-8826e5c68ce3" providerId="ADAL" clId="{45A27CAB-893D-496A-8789-9FEA71019290}" dt="2021-10-27T14:08:11.565" v="1410" actId="1036"/>
          <ac:spMkLst>
            <pc:docMk/>
            <pc:sldMk cId="2324693407" sldId="1112"/>
            <ac:spMk id="4" creationId="{BA961B09-AE39-4CD9-9916-FE12058EA89D}"/>
          </ac:spMkLst>
        </pc:spChg>
        <pc:spChg chg="add del mod">
          <ac:chgData name="Zanella, Ana GIZ BR" userId="c032a9c4-3fa2-4afe-bcee-8826e5c68ce3" providerId="ADAL" clId="{45A27CAB-893D-496A-8789-9FEA71019290}" dt="2021-10-27T13:26:41.545" v="1222" actId="478"/>
          <ac:spMkLst>
            <pc:docMk/>
            <pc:sldMk cId="2324693407" sldId="1112"/>
            <ac:spMk id="10" creationId="{2CD3D155-4061-4DED-A23D-247737D460C3}"/>
          </ac:spMkLst>
        </pc:spChg>
        <pc:spChg chg="add del">
          <ac:chgData name="Zanella, Ana GIZ BR" userId="c032a9c4-3fa2-4afe-bcee-8826e5c68ce3" providerId="ADAL" clId="{45A27CAB-893D-496A-8789-9FEA71019290}" dt="2021-10-27T13:31:03.383" v="1282"/>
          <ac:spMkLst>
            <pc:docMk/>
            <pc:sldMk cId="2324693407" sldId="1112"/>
            <ac:spMk id="11" creationId="{EFF2B083-28B9-4210-A168-BF9D9985B9D0}"/>
          </ac:spMkLst>
        </pc:spChg>
        <pc:spChg chg="mod">
          <ac:chgData name="Zanella, Ana GIZ BR" userId="c032a9c4-3fa2-4afe-bcee-8826e5c68ce3" providerId="ADAL" clId="{45A27CAB-893D-496A-8789-9FEA71019290}" dt="2021-10-27T13:28:39.736" v="1260" actId="1035"/>
          <ac:spMkLst>
            <pc:docMk/>
            <pc:sldMk cId="2324693407" sldId="1112"/>
            <ac:spMk id="14" creationId="{87054F7B-325C-40CA-995F-E5DA68C06D08}"/>
          </ac:spMkLst>
        </pc:spChg>
        <pc:spChg chg="mod">
          <ac:chgData name="Zanella, Ana GIZ BR" userId="c032a9c4-3fa2-4afe-bcee-8826e5c68ce3" providerId="ADAL" clId="{45A27CAB-893D-496A-8789-9FEA71019290}" dt="2021-10-27T13:28:39.736" v="1260" actId="1035"/>
          <ac:spMkLst>
            <pc:docMk/>
            <pc:sldMk cId="2324693407" sldId="1112"/>
            <ac:spMk id="19" creationId="{5DC3BC9E-F4C2-4D80-B402-1CAC4C4A2A1D}"/>
          </ac:spMkLst>
        </pc:spChg>
        <pc:spChg chg="mod ord">
          <ac:chgData name="Zanella, Ana GIZ BR" userId="c032a9c4-3fa2-4afe-bcee-8826e5c68ce3" providerId="ADAL" clId="{45A27CAB-893D-496A-8789-9FEA71019290}" dt="2021-10-27T13:28:28.566" v="1236" actId="1076"/>
          <ac:spMkLst>
            <pc:docMk/>
            <pc:sldMk cId="2324693407" sldId="1112"/>
            <ac:spMk id="20" creationId="{A900E76C-B5E5-4DD3-A5F3-DEE0BEE9FA00}"/>
          </ac:spMkLst>
        </pc:spChg>
        <pc:spChg chg="mod">
          <ac:chgData name="Zanella, Ana GIZ BR" userId="c032a9c4-3fa2-4afe-bcee-8826e5c68ce3" providerId="ADAL" clId="{45A27CAB-893D-496A-8789-9FEA71019290}" dt="2021-10-27T13:28:31.725" v="1237" actId="1076"/>
          <ac:spMkLst>
            <pc:docMk/>
            <pc:sldMk cId="2324693407" sldId="1112"/>
            <ac:spMk id="21" creationId="{8AB3541F-F63F-439F-8D49-1A36B01DE926}"/>
          </ac:spMkLst>
        </pc:spChg>
        <pc:spChg chg="mod">
          <ac:chgData name="Zanella, Ana GIZ BR" userId="c032a9c4-3fa2-4afe-bcee-8826e5c68ce3" providerId="ADAL" clId="{45A27CAB-893D-496A-8789-9FEA71019290}" dt="2021-10-27T13:31:42.762" v="1307" actId="1035"/>
          <ac:spMkLst>
            <pc:docMk/>
            <pc:sldMk cId="2324693407" sldId="1112"/>
            <ac:spMk id="30" creationId="{FE8FE72A-B6D0-485E-B5C2-F2D785E73775}"/>
          </ac:spMkLst>
        </pc:spChg>
        <pc:spChg chg="mod">
          <ac:chgData name="Zanella, Ana GIZ BR" userId="c032a9c4-3fa2-4afe-bcee-8826e5c68ce3" providerId="ADAL" clId="{45A27CAB-893D-496A-8789-9FEA71019290}" dt="2021-10-27T13:31:34.631" v="1287" actId="14100"/>
          <ac:spMkLst>
            <pc:docMk/>
            <pc:sldMk cId="2324693407" sldId="1112"/>
            <ac:spMk id="31" creationId="{793D18A6-C96F-4A6B-B7DE-98FA59471F3D}"/>
          </ac:spMkLst>
        </pc:spChg>
        <pc:cxnChg chg="mod">
          <ac:chgData name="Zanella, Ana GIZ BR" userId="c032a9c4-3fa2-4afe-bcee-8826e5c68ce3" providerId="ADAL" clId="{45A27CAB-893D-496A-8789-9FEA71019290}" dt="2021-10-27T13:28:33.429" v="1238" actId="1076"/>
          <ac:cxnSpMkLst>
            <pc:docMk/>
            <pc:sldMk cId="2324693407" sldId="1112"/>
            <ac:cxnSpMk id="2" creationId="{A21C3ED2-5604-4ADB-BCC0-7FA93099EC1C}"/>
          </ac:cxnSpMkLst>
        </pc:cxnChg>
        <pc:cxnChg chg="mod">
          <ac:chgData name="Zanella, Ana GIZ BR" userId="c032a9c4-3fa2-4afe-bcee-8826e5c68ce3" providerId="ADAL" clId="{45A27CAB-893D-496A-8789-9FEA71019290}" dt="2021-10-27T13:26:53.841" v="1225" actId="1076"/>
          <ac:cxnSpMkLst>
            <pc:docMk/>
            <pc:sldMk cId="2324693407" sldId="1112"/>
            <ac:cxnSpMk id="23" creationId="{CC137471-7355-40C0-B0EE-52EA10CB5867}"/>
          </ac:cxnSpMkLst>
        </pc:cxnChg>
        <pc:cxnChg chg="mod">
          <ac:chgData name="Zanella, Ana GIZ BR" userId="c032a9c4-3fa2-4afe-bcee-8826e5c68ce3" providerId="ADAL" clId="{45A27CAB-893D-496A-8789-9FEA71019290}" dt="2021-10-27T13:33:17.627" v="1308" actId="14100"/>
          <ac:cxnSpMkLst>
            <pc:docMk/>
            <pc:sldMk cId="2324693407" sldId="1112"/>
            <ac:cxnSpMk id="29" creationId="{3AA861F1-63EB-4966-8373-46C39BAF2EA6}"/>
          </ac:cxnSpMkLst>
        </pc:cxnChg>
      </pc:sldChg>
      <pc:sldChg chg="modNotesTx">
        <pc:chgData name="Zanella, Ana GIZ BR" userId="c032a9c4-3fa2-4afe-bcee-8826e5c68ce3" providerId="ADAL" clId="{45A27CAB-893D-496A-8789-9FEA71019290}" dt="2021-10-27T15:01:20.749" v="1794" actId="20577"/>
        <pc:sldMkLst>
          <pc:docMk/>
          <pc:sldMk cId="2395360612" sldId="1113"/>
        </pc:sldMkLst>
      </pc:sldChg>
      <pc:sldChg chg="addSp delSp modSp mod modNotesTx">
        <pc:chgData name="Zanella, Ana GIZ BR" userId="c032a9c4-3fa2-4afe-bcee-8826e5c68ce3" providerId="ADAL" clId="{45A27CAB-893D-496A-8789-9FEA71019290}" dt="2021-10-27T14:56:19.562" v="1562" actId="20577"/>
        <pc:sldMkLst>
          <pc:docMk/>
          <pc:sldMk cId="3595236764" sldId="1115"/>
        </pc:sldMkLst>
        <pc:spChg chg="mod">
          <ac:chgData name="Zanella, Ana GIZ BR" userId="c032a9c4-3fa2-4afe-bcee-8826e5c68ce3" providerId="ADAL" clId="{45A27CAB-893D-496A-8789-9FEA71019290}" dt="2021-10-27T13:08:04.307" v="850" actId="20577"/>
          <ac:spMkLst>
            <pc:docMk/>
            <pc:sldMk cId="3595236764" sldId="1115"/>
            <ac:spMk id="8" creationId="{8D1B799A-0133-4BDD-BEDC-C365D299BCE1}"/>
          </ac:spMkLst>
        </pc:spChg>
        <pc:spChg chg="del">
          <ac:chgData name="Zanella, Ana GIZ BR" userId="c032a9c4-3fa2-4afe-bcee-8826e5c68ce3" providerId="ADAL" clId="{45A27CAB-893D-496A-8789-9FEA71019290}" dt="2021-10-27T13:09:20.573" v="857" actId="478"/>
          <ac:spMkLst>
            <pc:docMk/>
            <pc:sldMk cId="3595236764" sldId="1115"/>
            <ac:spMk id="10" creationId="{FF3A0302-B506-4088-A0EA-262EDED66948}"/>
          </ac:spMkLst>
        </pc:spChg>
        <pc:spChg chg="add mod">
          <ac:chgData name="Zanella, Ana GIZ BR" userId="c032a9c4-3fa2-4afe-bcee-8826e5c68ce3" providerId="ADAL" clId="{45A27CAB-893D-496A-8789-9FEA71019290}" dt="2021-10-27T13:11:44.775" v="892" actId="1076"/>
          <ac:spMkLst>
            <pc:docMk/>
            <pc:sldMk cId="3595236764" sldId="1115"/>
            <ac:spMk id="11" creationId="{4C556228-6070-483C-8335-828208968B0C}"/>
          </ac:spMkLst>
        </pc:spChg>
        <pc:spChg chg="mod">
          <ac:chgData name="Zanella, Ana GIZ BR" userId="c032a9c4-3fa2-4afe-bcee-8826e5c68ce3" providerId="ADAL" clId="{45A27CAB-893D-496A-8789-9FEA71019290}" dt="2021-10-27T13:29:04.107" v="1264" actId="14100"/>
          <ac:spMkLst>
            <pc:docMk/>
            <pc:sldMk cId="3595236764" sldId="1115"/>
            <ac:spMk id="15" creationId="{17B26A4D-08FE-4A82-BE3E-121DF09F6444}"/>
          </ac:spMkLst>
        </pc:spChg>
      </pc:sldChg>
      <pc:sldChg chg="addSp delSp modSp mod modAnim">
        <pc:chgData name="Zanella, Ana GIZ BR" userId="c032a9c4-3fa2-4afe-bcee-8826e5c68ce3" providerId="ADAL" clId="{45A27CAB-893D-496A-8789-9FEA71019290}" dt="2021-10-27T14:08:58.977" v="1428" actId="1076"/>
        <pc:sldMkLst>
          <pc:docMk/>
          <pc:sldMk cId="1945389064" sldId="1117"/>
        </pc:sldMkLst>
        <pc:spChg chg="mod">
          <ac:chgData name="Zanella, Ana GIZ BR" userId="c032a9c4-3fa2-4afe-bcee-8826e5c68ce3" providerId="ADAL" clId="{45A27CAB-893D-496A-8789-9FEA71019290}" dt="2021-10-27T14:08:28.244" v="1418" actId="1036"/>
          <ac:spMkLst>
            <pc:docMk/>
            <pc:sldMk cId="1945389064" sldId="1117"/>
            <ac:spMk id="2" creationId="{3957BCB1-5748-4DAA-B52F-24C06DD6A727}"/>
          </ac:spMkLst>
        </pc:spChg>
        <pc:spChg chg="mod">
          <ac:chgData name="Zanella, Ana GIZ BR" userId="c032a9c4-3fa2-4afe-bcee-8826e5c68ce3" providerId="ADAL" clId="{45A27CAB-893D-496A-8789-9FEA71019290}" dt="2021-10-27T14:08:33.126" v="1424" actId="1036"/>
          <ac:spMkLst>
            <pc:docMk/>
            <pc:sldMk cId="1945389064" sldId="1117"/>
            <ac:spMk id="3" creationId="{3C04FBA2-7BD7-49C8-BD4C-EB2AFAEF5C41}"/>
          </ac:spMkLst>
        </pc:spChg>
        <pc:spChg chg="add del mod">
          <ac:chgData name="Zanella, Ana GIZ BR" userId="c032a9c4-3fa2-4afe-bcee-8826e5c68ce3" providerId="ADAL" clId="{45A27CAB-893D-496A-8789-9FEA71019290}" dt="2021-10-27T13:36:33.903" v="1312" actId="1076"/>
          <ac:spMkLst>
            <pc:docMk/>
            <pc:sldMk cId="1945389064" sldId="1117"/>
            <ac:spMk id="4" creationId="{D4A1E0F2-3B69-42CF-ADF3-63E0D2A38BA0}"/>
          </ac:spMkLst>
        </pc:spChg>
        <pc:spChg chg="mod">
          <ac:chgData name="Zanella, Ana GIZ BR" userId="c032a9c4-3fa2-4afe-bcee-8826e5c68ce3" providerId="ADAL" clId="{45A27CAB-893D-496A-8789-9FEA71019290}" dt="2021-10-27T14:08:26.537" v="1417" actId="1076"/>
          <ac:spMkLst>
            <pc:docMk/>
            <pc:sldMk cId="1945389064" sldId="1117"/>
            <ac:spMk id="6" creationId="{97D61F4F-794D-4F56-A479-7C2E32BCF4BE}"/>
          </ac:spMkLst>
        </pc:spChg>
        <pc:spChg chg="mod">
          <ac:chgData name="Zanella, Ana GIZ BR" userId="c032a9c4-3fa2-4afe-bcee-8826e5c68ce3" providerId="ADAL" clId="{45A27CAB-893D-496A-8789-9FEA71019290}" dt="2021-10-27T14:08:34.742" v="1427" actId="1035"/>
          <ac:spMkLst>
            <pc:docMk/>
            <pc:sldMk cId="1945389064" sldId="1117"/>
            <ac:spMk id="11" creationId="{6405769E-A3CB-4F00-9293-D2C23F33D3F6}"/>
          </ac:spMkLst>
        </pc:spChg>
        <pc:spChg chg="add del mod">
          <ac:chgData name="Zanella, Ana GIZ BR" userId="c032a9c4-3fa2-4afe-bcee-8826e5c68ce3" providerId="ADAL" clId="{45A27CAB-893D-496A-8789-9FEA71019290}" dt="2021-10-27T13:36:33.903" v="1312" actId="1076"/>
          <ac:spMkLst>
            <pc:docMk/>
            <pc:sldMk cId="1945389064" sldId="1117"/>
            <ac:spMk id="12" creationId="{F0DD011D-3371-4F23-A51D-F3F78C38F4BE}"/>
          </ac:spMkLst>
        </pc:spChg>
        <pc:cxnChg chg="mod">
          <ac:chgData name="Zanella, Ana GIZ BR" userId="c032a9c4-3fa2-4afe-bcee-8826e5c68ce3" providerId="ADAL" clId="{45A27CAB-893D-496A-8789-9FEA71019290}" dt="2021-10-27T14:08:58.977" v="1428" actId="1076"/>
          <ac:cxnSpMkLst>
            <pc:docMk/>
            <pc:sldMk cId="1945389064" sldId="1117"/>
            <ac:cxnSpMk id="9" creationId="{8C7C22EB-FAF5-4C30-A49B-F77407B30BF6}"/>
          </ac:cxnSpMkLst>
        </pc:cxnChg>
      </pc:sldChg>
      <pc:sldChg chg="modSp mod">
        <pc:chgData name="Zanella, Ana GIZ BR" userId="c032a9c4-3fa2-4afe-bcee-8826e5c68ce3" providerId="ADAL" clId="{45A27CAB-893D-496A-8789-9FEA71019290}" dt="2021-10-27T14:07:28.426" v="1385" actId="14100"/>
        <pc:sldMkLst>
          <pc:docMk/>
          <pc:sldMk cId="466032459" sldId="1118"/>
        </pc:sldMkLst>
        <pc:spChg chg="mod">
          <ac:chgData name="Zanella, Ana GIZ BR" userId="c032a9c4-3fa2-4afe-bcee-8826e5c68ce3" providerId="ADAL" clId="{45A27CAB-893D-496A-8789-9FEA71019290}" dt="2021-10-27T14:07:28.426" v="1385" actId="14100"/>
          <ac:spMkLst>
            <pc:docMk/>
            <pc:sldMk cId="466032459" sldId="1118"/>
            <ac:spMk id="15" creationId="{17B26A4D-08FE-4A82-BE3E-121DF09F6444}"/>
          </ac:spMkLst>
        </pc:spChg>
      </pc:sldChg>
      <pc:sldChg chg="modNotesTx">
        <pc:chgData name="Zanella, Ana GIZ BR" userId="c032a9c4-3fa2-4afe-bcee-8826e5c68ce3" providerId="ADAL" clId="{45A27CAB-893D-496A-8789-9FEA71019290}" dt="2021-11-05T14:14:03.078" v="2238" actId="20577"/>
        <pc:sldMkLst>
          <pc:docMk/>
          <pc:sldMk cId="3450415594" sldId="1141"/>
        </pc:sldMkLst>
      </pc:sldChg>
      <pc:sldChg chg="modNotesTx">
        <pc:chgData name="Zanella, Ana GIZ BR" userId="c032a9c4-3fa2-4afe-bcee-8826e5c68ce3" providerId="ADAL" clId="{45A27CAB-893D-496A-8789-9FEA71019290}" dt="2021-11-05T14:10:30.579" v="2050" actId="313"/>
        <pc:sldMkLst>
          <pc:docMk/>
          <pc:sldMk cId="700523378" sldId="1149"/>
        </pc:sldMkLst>
      </pc:sldChg>
    </pc:docChg>
  </pc:docChgLst>
  <pc:docChgLst>
    <pc:chgData name="Cardoso Moreira, Helinah GIZ BR" userId="7aa89552-7ad6-41a4-a264-011ba8cc6828" providerId="ADAL" clId="{33E70F19-7A1E-4994-8EE0-664AB6B8C8B3}"/>
    <pc:docChg chg="custSel addSld modSld sldOrd">
      <pc:chgData name="Cardoso Moreira, Helinah GIZ BR" userId="7aa89552-7ad6-41a4-a264-011ba8cc6828" providerId="ADAL" clId="{33E70F19-7A1E-4994-8EE0-664AB6B8C8B3}" dt="2021-10-29T13:19:41.147" v="445" actId="20577"/>
      <pc:docMkLst>
        <pc:docMk/>
      </pc:docMkLst>
      <pc:sldChg chg="modSp mod">
        <pc:chgData name="Cardoso Moreira, Helinah GIZ BR" userId="7aa89552-7ad6-41a4-a264-011ba8cc6828" providerId="ADAL" clId="{33E70F19-7A1E-4994-8EE0-664AB6B8C8B3}" dt="2021-10-29T13:02:13.051" v="1" actId="1076"/>
        <pc:sldMkLst>
          <pc:docMk/>
          <pc:sldMk cId="2395360612" sldId="1113"/>
        </pc:sldMkLst>
        <pc:picChg chg="mod">
          <ac:chgData name="Cardoso Moreira, Helinah GIZ BR" userId="7aa89552-7ad6-41a4-a264-011ba8cc6828" providerId="ADAL" clId="{33E70F19-7A1E-4994-8EE0-664AB6B8C8B3}" dt="2021-10-29T13:02:13.051" v="1" actId="1076"/>
          <ac:picMkLst>
            <pc:docMk/>
            <pc:sldMk cId="2395360612" sldId="1113"/>
            <ac:picMk id="27" creationId="{FB3B98B3-F46A-4522-B8AD-22D83D8FAA88}"/>
          </ac:picMkLst>
        </pc:picChg>
      </pc:sldChg>
      <pc:sldChg chg="add">
        <pc:chgData name="Cardoso Moreira, Helinah GIZ BR" userId="7aa89552-7ad6-41a4-a264-011ba8cc6828" providerId="ADAL" clId="{33E70F19-7A1E-4994-8EE0-664AB6B8C8B3}" dt="2021-10-29T13:02:04.268" v="0"/>
        <pc:sldMkLst>
          <pc:docMk/>
          <pc:sldMk cId="2082501163" sldId="1120"/>
        </pc:sldMkLst>
      </pc:sldChg>
      <pc:sldChg chg="addSp delSp modSp new mod ord">
        <pc:chgData name="Cardoso Moreira, Helinah GIZ BR" userId="7aa89552-7ad6-41a4-a264-011ba8cc6828" providerId="ADAL" clId="{33E70F19-7A1E-4994-8EE0-664AB6B8C8B3}" dt="2021-10-29T13:19:41.147" v="445" actId="20577"/>
        <pc:sldMkLst>
          <pc:docMk/>
          <pc:sldMk cId="3107071706" sldId="1121"/>
        </pc:sldMkLst>
        <pc:spChg chg="add del mod">
          <ac:chgData name="Cardoso Moreira, Helinah GIZ BR" userId="7aa89552-7ad6-41a4-a264-011ba8cc6828" providerId="ADAL" clId="{33E70F19-7A1E-4994-8EE0-664AB6B8C8B3}" dt="2021-10-29T13:09:48.491" v="5"/>
          <ac:spMkLst>
            <pc:docMk/>
            <pc:sldMk cId="3107071706" sldId="1121"/>
            <ac:spMk id="2" creationId="{640AE4B2-9888-4CF5-9E41-5D3240B25075}"/>
          </ac:spMkLst>
        </pc:spChg>
        <pc:spChg chg="add mod">
          <ac:chgData name="Cardoso Moreira, Helinah GIZ BR" userId="7aa89552-7ad6-41a4-a264-011ba8cc6828" providerId="ADAL" clId="{33E70F19-7A1E-4994-8EE0-664AB6B8C8B3}" dt="2021-10-29T13:19:41.147" v="445" actId="20577"/>
          <ac:spMkLst>
            <pc:docMk/>
            <pc:sldMk cId="3107071706" sldId="1121"/>
            <ac:spMk id="3" creationId="{C4A21E83-0CF6-4D50-B06A-3B40B61376C5}"/>
          </ac:spMkLst>
        </pc:spChg>
      </pc:sldChg>
    </pc:docChg>
  </pc:docChgLst>
  <pc:docChgLst>
    <pc:chgData name="Silva, Mariana GIZ BR" userId="a061633a-14d3-4846-88b6-f939a17ddff3" providerId="ADAL" clId="{EEA93934-961A-4F40-9ECD-58A377CAD03C}"/>
    <pc:docChg chg="undo redo custSel addSld delSld modSld sldOrd">
      <pc:chgData name="Silva, Mariana GIZ BR" userId="a061633a-14d3-4846-88b6-f939a17ddff3" providerId="ADAL" clId="{EEA93934-961A-4F40-9ECD-58A377CAD03C}" dt="2021-11-05T21:05:37.018" v="206" actId="20577"/>
      <pc:docMkLst>
        <pc:docMk/>
      </pc:docMkLst>
      <pc:sldChg chg="addCm delCm modCm">
        <pc:chgData name="Silva, Mariana GIZ BR" userId="a061633a-14d3-4846-88b6-f939a17ddff3" providerId="ADAL" clId="{EEA93934-961A-4F40-9ECD-58A377CAD03C}" dt="2021-11-05T20:25:19.145" v="192" actId="1592"/>
        <pc:sldMkLst>
          <pc:docMk/>
          <pc:sldMk cId="1945389064" sldId="1117"/>
        </pc:sldMkLst>
      </pc:sldChg>
      <pc:sldChg chg="modSp mod">
        <pc:chgData name="Silva, Mariana GIZ BR" userId="a061633a-14d3-4846-88b6-f939a17ddff3" providerId="ADAL" clId="{EEA93934-961A-4F40-9ECD-58A377CAD03C}" dt="2021-11-05T20:20:44.363" v="191" actId="1076"/>
        <pc:sldMkLst>
          <pc:docMk/>
          <pc:sldMk cId="466032459" sldId="1118"/>
        </pc:sldMkLst>
        <pc:spChg chg="ord">
          <ac:chgData name="Silva, Mariana GIZ BR" userId="a061633a-14d3-4846-88b6-f939a17ddff3" providerId="ADAL" clId="{EEA93934-961A-4F40-9ECD-58A377CAD03C}" dt="2021-11-05T20:20:32.823" v="189" actId="167"/>
          <ac:spMkLst>
            <pc:docMk/>
            <pc:sldMk cId="466032459" sldId="1118"/>
            <ac:spMk id="12" creationId="{F8C2E9F8-8A33-4A3C-A1D0-389909C62C84}"/>
          </ac:spMkLst>
        </pc:spChg>
        <pc:spChg chg="mod ord">
          <ac:chgData name="Silva, Mariana GIZ BR" userId="a061633a-14d3-4846-88b6-f939a17ddff3" providerId="ADAL" clId="{EEA93934-961A-4F40-9ECD-58A377CAD03C}" dt="2021-11-05T20:20:44.363" v="191" actId="1076"/>
          <ac:spMkLst>
            <pc:docMk/>
            <pc:sldMk cId="466032459" sldId="1118"/>
            <ac:spMk id="15" creationId="{17B26A4D-08FE-4A82-BE3E-121DF09F6444}"/>
          </ac:spMkLst>
        </pc:spChg>
      </pc:sldChg>
      <pc:sldChg chg="addSp delSp modSp mod">
        <pc:chgData name="Silva, Mariana GIZ BR" userId="a061633a-14d3-4846-88b6-f939a17ddff3" providerId="ADAL" clId="{EEA93934-961A-4F40-9ECD-58A377CAD03C}" dt="2021-11-05T18:32:34.983" v="4" actId="962"/>
        <pc:sldMkLst>
          <pc:docMk/>
          <pc:sldMk cId="3107071706" sldId="1121"/>
        </pc:sldMkLst>
        <pc:spChg chg="del">
          <ac:chgData name="Silva, Mariana GIZ BR" userId="a061633a-14d3-4846-88b6-f939a17ddff3" providerId="ADAL" clId="{EEA93934-961A-4F40-9ECD-58A377CAD03C}" dt="2021-11-05T18:31:26.068" v="1" actId="478"/>
          <ac:spMkLst>
            <pc:docMk/>
            <pc:sldMk cId="3107071706" sldId="1121"/>
            <ac:spMk id="3" creationId="{C4A21E83-0CF6-4D50-B06A-3B40B61376C5}"/>
          </ac:spMkLst>
        </pc:spChg>
        <pc:picChg chg="add mod">
          <ac:chgData name="Silva, Mariana GIZ BR" userId="a061633a-14d3-4846-88b6-f939a17ddff3" providerId="ADAL" clId="{EEA93934-961A-4F40-9ECD-58A377CAD03C}" dt="2021-11-05T18:32:34.983" v="4" actId="962"/>
          <ac:picMkLst>
            <pc:docMk/>
            <pc:sldMk cId="3107071706" sldId="1121"/>
            <ac:picMk id="4" creationId="{37EE71AB-0146-488C-9C4C-0FCB23791577}"/>
          </ac:picMkLst>
        </pc:picChg>
      </pc:sldChg>
      <pc:sldChg chg="modSp mod ord">
        <pc:chgData name="Silva, Mariana GIZ BR" userId="a061633a-14d3-4846-88b6-f939a17ddff3" providerId="ADAL" clId="{EEA93934-961A-4F40-9ECD-58A377CAD03C}" dt="2021-11-05T20:17:44.232" v="179" actId="20577"/>
        <pc:sldMkLst>
          <pc:docMk/>
          <pc:sldMk cId="2774191048" sldId="1156"/>
        </pc:sldMkLst>
        <pc:spChg chg="mo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5" creationId="{D73C7968-779C-4148-9807-5791029BBB20}"/>
          </ac:spMkLst>
        </pc:spChg>
        <pc:spChg chg="mod or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6" creationId="{EC3FCB47-F898-4E38-9725-52C6CFB6FA19}"/>
          </ac:spMkLst>
        </pc:spChg>
        <pc:spChg chg="mo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7" creationId="{22025A47-9CDF-4BBD-8F2F-24758841C7FC}"/>
          </ac:spMkLst>
        </pc:spChg>
        <pc:spChg chg="mo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8" creationId="{8D1B799A-0133-4BDD-BEDC-C365D299BCE1}"/>
          </ac:spMkLst>
        </pc:spChg>
        <pc:spChg chg="mo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9" creationId="{A901AD65-62EE-4180-B4FD-D1FD9A118491}"/>
          </ac:spMkLst>
        </pc:spChg>
        <pc:spChg chg="mod">
          <ac:chgData name="Silva, Mariana GIZ BR" userId="a061633a-14d3-4846-88b6-f939a17ddff3" providerId="ADAL" clId="{EEA93934-961A-4F40-9ECD-58A377CAD03C}" dt="2021-11-05T20:16:24.483" v="113" actId="1076"/>
          <ac:spMkLst>
            <pc:docMk/>
            <pc:sldMk cId="2774191048" sldId="1156"/>
            <ac:spMk id="10" creationId="{FF3A0302-B506-4088-A0EA-262EDED66948}"/>
          </ac:spMkLst>
        </pc:spChg>
        <pc:spChg chg="mod ord">
          <ac:chgData name="Silva, Mariana GIZ BR" userId="a061633a-14d3-4846-88b6-f939a17ddff3" providerId="ADAL" clId="{EEA93934-961A-4F40-9ECD-58A377CAD03C}" dt="2021-11-05T20:16:25.363" v="114" actId="1076"/>
          <ac:spMkLst>
            <pc:docMk/>
            <pc:sldMk cId="2774191048" sldId="1156"/>
            <ac:spMk id="13" creationId="{51805E40-1DF1-4EAF-9512-06195D40006D}"/>
          </ac:spMkLst>
        </pc:spChg>
        <pc:spChg chg="mod">
          <ac:chgData name="Silva, Mariana GIZ BR" userId="a061633a-14d3-4846-88b6-f939a17ddff3" providerId="ADAL" clId="{EEA93934-961A-4F40-9ECD-58A377CAD03C}" dt="2021-11-05T20:17:44.232" v="179" actId="20577"/>
          <ac:spMkLst>
            <pc:docMk/>
            <pc:sldMk cId="2774191048" sldId="1156"/>
            <ac:spMk id="15" creationId="{17B26A4D-08FE-4A82-BE3E-121DF09F6444}"/>
          </ac:spMkLst>
        </pc:spChg>
        <pc:spChg chg="mod ord">
          <ac:chgData name="Silva, Mariana GIZ BR" userId="a061633a-14d3-4846-88b6-f939a17ddff3" providerId="ADAL" clId="{EEA93934-961A-4F40-9ECD-58A377CAD03C}" dt="2021-11-05T20:16:27.074" v="115" actId="1076"/>
          <ac:spMkLst>
            <pc:docMk/>
            <pc:sldMk cId="2774191048" sldId="1156"/>
            <ac:spMk id="16" creationId="{36ACD7EE-1F28-422A-916B-5707A7F0D823}"/>
          </ac:spMkLst>
        </pc:spChg>
      </pc:sldChg>
      <pc:sldChg chg="add mod modShow">
        <pc:chgData name="Silva, Mariana GIZ BR" userId="a061633a-14d3-4846-88b6-f939a17ddff3" providerId="ADAL" clId="{EEA93934-961A-4F40-9ECD-58A377CAD03C}" dt="2021-11-05T19:44:58.051" v="22" actId="729"/>
        <pc:sldMkLst>
          <pc:docMk/>
          <pc:sldMk cId="3072845485" sldId="1167"/>
        </pc:sldMkLst>
      </pc:sldChg>
      <pc:sldChg chg="addSp delSp modSp add mod">
        <pc:chgData name="Silva, Mariana GIZ BR" userId="a061633a-14d3-4846-88b6-f939a17ddff3" providerId="ADAL" clId="{EEA93934-961A-4F40-9ECD-58A377CAD03C}" dt="2021-11-05T18:34:48.986" v="12" actId="1076"/>
        <pc:sldMkLst>
          <pc:docMk/>
          <pc:sldMk cId="548216690" sldId="1168"/>
        </pc:sldMkLst>
        <pc:picChg chg="add mod">
          <ac:chgData name="Silva, Mariana GIZ BR" userId="a061633a-14d3-4846-88b6-f939a17ddff3" providerId="ADAL" clId="{EEA93934-961A-4F40-9ECD-58A377CAD03C}" dt="2021-11-05T18:34:48.986" v="12" actId="1076"/>
          <ac:picMkLst>
            <pc:docMk/>
            <pc:sldMk cId="548216690" sldId="1168"/>
            <ac:picMk id="3" creationId="{FC5BC909-152D-4B7A-99F3-4D71D263ED56}"/>
          </ac:picMkLst>
        </pc:picChg>
        <pc:picChg chg="del">
          <ac:chgData name="Silva, Mariana GIZ BR" userId="a061633a-14d3-4846-88b6-f939a17ddff3" providerId="ADAL" clId="{EEA93934-961A-4F40-9ECD-58A377CAD03C}" dt="2021-11-05T18:32:48.961" v="6" actId="478"/>
          <ac:picMkLst>
            <pc:docMk/>
            <pc:sldMk cId="548216690" sldId="1168"/>
            <ac:picMk id="4" creationId="{37EE71AB-0146-488C-9C4C-0FCB23791577}"/>
          </ac:picMkLst>
        </pc:picChg>
      </pc:sldChg>
      <pc:sldChg chg="add del">
        <pc:chgData name="Silva, Mariana GIZ BR" userId="a061633a-14d3-4846-88b6-f939a17ddff3" providerId="ADAL" clId="{EEA93934-961A-4F40-9ECD-58A377CAD03C}" dt="2021-11-05T19:34:44.261" v="16"/>
        <pc:sldMkLst>
          <pc:docMk/>
          <pc:sldMk cId="3280404605" sldId="1169"/>
        </pc:sldMkLst>
      </pc:sldChg>
      <pc:sldChg chg="modSp add mod ord">
        <pc:chgData name="Silva, Mariana GIZ BR" userId="a061633a-14d3-4846-88b6-f939a17ddff3" providerId="ADAL" clId="{EEA93934-961A-4F40-9ECD-58A377CAD03C}" dt="2021-11-05T21:05:37.018" v="206" actId="20577"/>
        <pc:sldMkLst>
          <pc:docMk/>
          <pc:sldMk cId="4064832186" sldId="1169"/>
        </pc:sldMkLst>
        <pc:spChg chg="mod">
          <ac:chgData name="Silva, Mariana GIZ BR" userId="a061633a-14d3-4846-88b6-f939a17ddff3" providerId="ADAL" clId="{EEA93934-961A-4F40-9ECD-58A377CAD03C}" dt="2021-11-05T21:05:37.018" v="206" actId="20577"/>
          <ac:spMkLst>
            <pc:docMk/>
            <pc:sldMk cId="4064832186" sldId="1169"/>
            <ac:spMk id="6" creationId="{EC3FCB47-F898-4E38-9725-52C6CFB6FA19}"/>
          </ac:spMkLst>
        </pc:spChg>
      </pc:sldChg>
    </pc:docChg>
  </pc:docChgLst>
  <pc:docChgLst>
    <pc:chgData name="Reis, Nadja GIZ BR" userId="7e9f5873-d53f-47af-82e0-5625033120f5" providerId="ADAL" clId="{DBF67CF7-C665-405A-AE46-E6E0598AEB52}"/>
    <pc:docChg chg="undo redo custSel addSld delSld modSld sldOrd addMainMaster modMainMaster">
      <pc:chgData name="Reis, Nadja GIZ BR" userId="7e9f5873-d53f-47af-82e0-5625033120f5" providerId="ADAL" clId="{DBF67CF7-C665-405A-AE46-E6E0598AEB52}" dt="2021-11-05T21:36:19.968" v="5958" actId="20577"/>
      <pc:docMkLst>
        <pc:docMk/>
      </pc:docMkLst>
      <pc:sldChg chg="del">
        <pc:chgData name="Reis, Nadja GIZ BR" userId="7e9f5873-d53f-47af-82e0-5625033120f5" providerId="ADAL" clId="{DBF67CF7-C665-405A-AE46-E6E0598AEB52}" dt="2021-10-18T15:05:29.734" v="37" actId="47"/>
        <pc:sldMkLst>
          <pc:docMk/>
          <pc:sldMk cId="761472321" sldId="256"/>
        </pc:sldMkLst>
      </pc:sldChg>
      <pc:sldChg chg="modSp del mod">
        <pc:chgData name="Reis, Nadja GIZ BR" userId="7e9f5873-d53f-47af-82e0-5625033120f5" providerId="ADAL" clId="{DBF67CF7-C665-405A-AE46-E6E0598AEB52}" dt="2021-10-27T02:28:31.600" v="978" actId="47"/>
        <pc:sldMkLst>
          <pc:docMk/>
          <pc:sldMk cId="580048906" sldId="1102"/>
        </pc:sldMkLst>
        <pc:spChg chg="mod">
          <ac:chgData name="Reis, Nadja GIZ BR" userId="7e9f5873-d53f-47af-82e0-5625033120f5" providerId="ADAL" clId="{DBF67CF7-C665-405A-AE46-E6E0598AEB52}" dt="2021-10-18T15:06:48.505" v="49" actId="14100"/>
          <ac:spMkLst>
            <pc:docMk/>
            <pc:sldMk cId="580048906" sldId="1102"/>
            <ac:spMk id="14" creationId="{CCC25777-72E6-469A-A9B4-78D032A4DB16}"/>
          </ac:spMkLst>
        </pc:spChg>
        <pc:spChg chg="mod">
          <ac:chgData name="Reis, Nadja GIZ BR" userId="7e9f5873-d53f-47af-82e0-5625033120f5" providerId="ADAL" clId="{DBF67CF7-C665-405A-AE46-E6E0598AEB52}" dt="2021-10-27T01:44:28.104" v="569" actId="1076"/>
          <ac:spMkLst>
            <pc:docMk/>
            <pc:sldMk cId="580048906" sldId="1102"/>
            <ac:spMk id="56" creationId="{5DCB4A16-D9A6-45D5-9516-BAD86359A52E}"/>
          </ac:spMkLst>
        </pc:spChg>
        <pc:spChg chg="mod">
          <ac:chgData name="Reis, Nadja GIZ BR" userId="7e9f5873-d53f-47af-82e0-5625033120f5" providerId="ADAL" clId="{DBF67CF7-C665-405A-AE46-E6E0598AEB52}" dt="2021-10-27T01:35:42.025" v="543" actId="1076"/>
          <ac:spMkLst>
            <pc:docMk/>
            <pc:sldMk cId="580048906" sldId="1102"/>
            <ac:spMk id="61" creationId="{485A642D-0D13-45BE-9A3D-FC2EB97E807A}"/>
          </ac:spMkLst>
        </pc:spChg>
        <pc:spChg chg="mod">
          <ac:chgData name="Reis, Nadja GIZ BR" userId="7e9f5873-d53f-47af-82e0-5625033120f5" providerId="ADAL" clId="{DBF67CF7-C665-405A-AE46-E6E0598AEB52}" dt="2021-10-27T02:20:08.160" v="832" actId="1076"/>
          <ac:spMkLst>
            <pc:docMk/>
            <pc:sldMk cId="580048906" sldId="1102"/>
            <ac:spMk id="63" creationId="{4FBC97CC-61C7-4461-99A4-C16E3F8C9747}"/>
          </ac:spMkLst>
        </pc:spChg>
        <pc:picChg chg="mod">
          <ac:chgData name="Reis, Nadja GIZ BR" userId="7e9f5873-d53f-47af-82e0-5625033120f5" providerId="ADAL" clId="{DBF67CF7-C665-405A-AE46-E6E0598AEB52}" dt="2021-10-27T02:20:08.160" v="832" actId="1076"/>
          <ac:picMkLst>
            <pc:docMk/>
            <pc:sldMk cId="580048906" sldId="1102"/>
            <ac:picMk id="5" creationId="{4E339CEA-0EE8-49E3-9522-6AC525ABEF11}"/>
          </ac:picMkLst>
        </pc:picChg>
        <pc:picChg chg="mod">
          <ac:chgData name="Reis, Nadja GIZ BR" userId="7e9f5873-d53f-47af-82e0-5625033120f5" providerId="ADAL" clId="{DBF67CF7-C665-405A-AE46-E6E0598AEB52}" dt="2021-10-27T02:13:38.859" v="790" actId="1076"/>
          <ac:picMkLst>
            <pc:docMk/>
            <pc:sldMk cId="580048906" sldId="1102"/>
            <ac:picMk id="12" creationId="{969A87A8-5ED8-4FC2-AE08-CDFE5043D1E5}"/>
          </ac:picMkLst>
        </pc:picChg>
      </pc:sldChg>
      <pc:sldChg chg="addSp delSp modSp mod">
        <pc:chgData name="Reis, Nadja GIZ BR" userId="7e9f5873-d53f-47af-82e0-5625033120f5" providerId="ADAL" clId="{DBF67CF7-C665-405A-AE46-E6E0598AEB52}" dt="2021-11-02T19:24:47.530" v="1928" actId="14100"/>
        <pc:sldMkLst>
          <pc:docMk/>
          <pc:sldMk cId="2198542597" sldId="1103"/>
        </pc:sldMkLst>
        <pc:spChg chg="mod">
          <ac:chgData name="Reis, Nadja GIZ BR" userId="7e9f5873-d53f-47af-82e0-5625033120f5" providerId="ADAL" clId="{DBF67CF7-C665-405A-AE46-E6E0598AEB52}" dt="2021-11-02T19:23:29.115" v="1923" actId="1076"/>
          <ac:spMkLst>
            <pc:docMk/>
            <pc:sldMk cId="2198542597" sldId="1103"/>
            <ac:spMk id="2" creationId="{687AD5DA-7A12-46C0-9886-7A08B1CC5EE2}"/>
          </ac:spMkLst>
        </pc:spChg>
        <pc:spChg chg="add mod ord">
          <ac:chgData name="Reis, Nadja GIZ BR" userId="7e9f5873-d53f-47af-82e0-5625033120f5" providerId="ADAL" clId="{DBF67CF7-C665-405A-AE46-E6E0598AEB52}" dt="2021-11-02T19:23:09.272" v="1921" actId="1076"/>
          <ac:spMkLst>
            <pc:docMk/>
            <pc:sldMk cId="2198542597" sldId="1103"/>
            <ac:spMk id="3" creationId="{4DA3DFA1-B1D7-4613-8008-84AB72341FD7}"/>
          </ac:spMkLst>
        </pc:spChg>
        <pc:spChg chg="del">
          <ac:chgData name="Reis, Nadja GIZ BR" userId="7e9f5873-d53f-47af-82e0-5625033120f5" providerId="ADAL" clId="{DBF67CF7-C665-405A-AE46-E6E0598AEB52}" dt="2021-10-27T20:16:16.448" v="1354" actId="478"/>
          <ac:spMkLst>
            <pc:docMk/>
            <pc:sldMk cId="2198542597" sldId="1103"/>
            <ac:spMk id="4" creationId="{04B4CDD3-9F19-4D11-A118-B619B8093DC0}"/>
          </ac:spMkLst>
        </pc:spChg>
        <pc:spChg chg="add mod">
          <ac:chgData name="Reis, Nadja GIZ BR" userId="7e9f5873-d53f-47af-82e0-5625033120f5" providerId="ADAL" clId="{DBF67CF7-C665-405A-AE46-E6E0598AEB52}" dt="2021-10-27T13:48:57.594" v="1256" actId="1076"/>
          <ac:spMkLst>
            <pc:docMk/>
            <pc:sldMk cId="2198542597" sldId="1103"/>
            <ac:spMk id="9" creationId="{A185BE90-2B66-447B-A03E-2CA23CA184BC}"/>
          </ac:spMkLst>
        </pc:spChg>
        <pc:spChg chg="mod">
          <ac:chgData name="Reis, Nadja GIZ BR" userId="7e9f5873-d53f-47af-82e0-5625033120f5" providerId="ADAL" clId="{DBF67CF7-C665-405A-AE46-E6E0598AEB52}" dt="2021-11-02T19:24:47.530" v="1928" actId="14100"/>
          <ac:spMkLst>
            <pc:docMk/>
            <pc:sldMk cId="2198542597" sldId="1103"/>
            <ac:spMk id="10" creationId="{741AF18A-F792-4AAF-8A41-1E3EB1315402}"/>
          </ac:spMkLst>
        </pc:spChg>
        <pc:spChg chg="add">
          <ac:chgData name="Reis, Nadja GIZ BR" userId="7e9f5873-d53f-47af-82e0-5625033120f5" providerId="ADAL" clId="{DBF67CF7-C665-405A-AE46-E6E0598AEB52}" dt="2021-10-27T20:16:32.868" v="1356" actId="11529"/>
          <ac:spMkLst>
            <pc:docMk/>
            <pc:sldMk cId="2198542597" sldId="1103"/>
            <ac:spMk id="11" creationId="{3FBC449D-E99E-44E0-81A7-BE45868AE364}"/>
          </ac:spMkLst>
        </pc:spChg>
        <pc:picChg chg="add del mod">
          <ac:chgData name="Reis, Nadja GIZ BR" userId="7e9f5873-d53f-47af-82e0-5625033120f5" providerId="ADAL" clId="{DBF67CF7-C665-405A-AE46-E6E0598AEB52}" dt="2021-10-27T13:43:06.971" v="1216" actId="478"/>
          <ac:picMkLst>
            <pc:docMk/>
            <pc:sldMk cId="2198542597" sldId="1103"/>
            <ac:picMk id="5" creationId="{638B6ACA-C433-43CD-A083-1053BDA8F6B6}"/>
          </ac:picMkLst>
        </pc:picChg>
        <pc:picChg chg="add mod modCrop">
          <ac:chgData name="Reis, Nadja GIZ BR" userId="7e9f5873-d53f-47af-82e0-5625033120f5" providerId="ADAL" clId="{DBF67CF7-C665-405A-AE46-E6E0598AEB52}" dt="2021-10-27T13:47:02.244" v="1252" actId="732"/>
          <ac:picMkLst>
            <pc:docMk/>
            <pc:sldMk cId="2198542597" sldId="1103"/>
            <ac:picMk id="8" creationId="{16DEBC8F-2735-44D9-9B0B-7C694CD8AEB8}"/>
          </ac:picMkLst>
        </pc:picChg>
      </pc:sldChg>
      <pc:sldChg chg="modSp del mod">
        <pc:chgData name="Reis, Nadja GIZ BR" userId="7e9f5873-d53f-47af-82e0-5625033120f5" providerId="ADAL" clId="{DBF67CF7-C665-405A-AE46-E6E0598AEB52}" dt="2021-10-27T02:33:31.511" v="1029" actId="47"/>
        <pc:sldMkLst>
          <pc:docMk/>
          <pc:sldMk cId="1332339805" sldId="1105"/>
        </pc:sldMkLst>
        <pc:picChg chg="mod">
          <ac:chgData name="Reis, Nadja GIZ BR" userId="7e9f5873-d53f-47af-82e0-5625033120f5" providerId="ADAL" clId="{DBF67CF7-C665-405A-AE46-E6E0598AEB52}" dt="2021-10-27T01:35:17.447" v="541" actId="1076"/>
          <ac:picMkLst>
            <pc:docMk/>
            <pc:sldMk cId="1332339805" sldId="1105"/>
            <ac:picMk id="8" creationId="{073464C7-C5ED-49C2-9ADA-6321308C4493}"/>
          </ac:picMkLst>
        </pc:picChg>
        <pc:picChg chg="mod">
          <ac:chgData name="Reis, Nadja GIZ BR" userId="7e9f5873-d53f-47af-82e0-5625033120f5" providerId="ADAL" clId="{DBF67CF7-C665-405A-AE46-E6E0598AEB52}" dt="2021-10-27T01:35:24.516" v="542" actId="1076"/>
          <ac:picMkLst>
            <pc:docMk/>
            <pc:sldMk cId="1332339805" sldId="1105"/>
            <ac:picMk id="10" creationId="{A9B5826F-81CD-49C0-9D59-3CC8FF022B9E}"/>
          </ac:picMkLst>
        </pc:picChg>
      </pc:sldChg>
      <pc:sldChg chg="modSp del mod">
        <pc:chgData name="Reis, Nadja GIZ BR" userId="7e9f5873-d53f-47af-82e0-5625033120f5" providerId="ADAL" clId="{DBF67CF7-C665-405A-AE46-E6E0598AEB52}" dt="2021-10-26T20:00:35.664" v="101" actId="47"/>
        <pc:sldMkLst>
          <pc:docMk/>
          <pc:sldMk cId="4157696867" sldId="1106"/>
        </pc:sldMkLst>
        <pc:picChg chg="mod">
          <ac:chgData name="Reis, Nadja GIZ BR" userId="7e9f5873-d53f-47af-82e0-5625033120f5" providerId="ADAL" clId="{DBF67CF7-C665-405A-AE46-E6E0598AEB52}" dt="2021-10-26T19:43:02.804" v="80" actId="1076"/>
          <ac:picMkLst>
            <pc:docMk/>
            <pc:sldMk cId="4157696867" sldId="1106"/>
            <ac:picMk id="5" creationId="{F7DDA266-FAE4-454B-B25A-E2A52D1E7BB7}"/>
          </ac:picMkLst>
        </pc:picChg>
      </pc:sldChg>
      <pc:sldChg chg="new del">
        <pc:chgData name="Reis, Nadja GIZ BR" userId="7e9f5873-d53f-47af-82e0-5625033120f5" providerId="ADAL" clId="{DBF67CF7-C665-405A-AE46-E6E0598AEB52}" dt="2021-10-18T12:59:07.321" v="6" actId="47"/>
        <pc:sldMkLst>
          <pc:docMk/>
          <pc:sldMk cId="2396647719" sldId="1107"/>
        </pc:sldMkLst>
      </pc:sldChg>
      <pc:sldChg chg="addSp delSp modSp new mod">
        <pc:chgData name="Reis, Nadja GIZ BR" userId="7e9f5873-d53f-47af-82e0-5625033120f5" providerId="ADAL" clId="{DBF67CF7-C665-405A-AE46-E6E0598AEB52}" dt="2021-10-29T12:24:09.605" v="1707" actId="1076"/>
        <pc:sldMkLst>
          <pc:docMk/>
          <pc:sldMk cId="1529962576" sldId="1108"/>
        </pc:sldMkLst>
        <pc:spChg chg="add del mod">
          <ac:chgData name="Reis, Nadja GIZ BR" userId="7e9f5873-d53f-47af-82e0-5625033120f5" providerId="ADAL" clId="{DBF67CF7-C665-405A-AE46-E6E0598AEB52}" dt="2021-10-18T15:04:00.118" v="9" actId="478"/>
          <ac:spMkLst>
            <pc:docMk/>
            <pc:sldMk cId="1529962576" sldId="1108"/>
            <ac:spMk id="2" creationId="{696D5748-4DE1-4968-8879-441A26504239}"/>
          </ac:spMkLst>
        </pc:spChg>
        <pc:spChg chg="add mod">
          <ac:chgData name="Reis, Nadja GIZ BR" userId="7e9f5873-d53f-47af-82e0-5625033120f5" providerId="ADAL" clId="{DBF67CF7-C665-405A-AE46-E6E0598AEB52}" dt="2021-10-18T17:36:31.480" v="75" actId="1037"/>
          <ac:spMkLst>
            <pc:docMk/>
            <pc:sldMk cId="1529962576" sldId="1108"/>
            <ac:spMk id="5" creationId="{63A8C096-78DE-4422-826B-911117D8E773}"/>
          </ac:spMkLst>
        </pc:spChg>
        <pc:spChg chg="add mod">
          <ac:chgData name="Reis, Nadja GIZ BR" userId="7e9f5873-d53f-47af-82e0-5625033120f5" providerId="ADAL" clId="{DBF67CF7-C665-405A-AE46-E6E0598AEB52}" dt="2021-10-18T17:36:58.846" v="79" actId="1076"/>
          <ac:spMkLst>
            <pc:docMk/>
            <pc:sldMk cId="1529962576" sldId="1108"/>
            <ac:spMk id="7" creationId="{2DDC0347-ED68-4BCE-B0F5-6C8C1F967F35}"/>
          </ac:spMkLst>
        </pc:spChg>
        <pc:picChg chg="add mod">
          <ac:chgData name="Reis, Nadja GIZ BR" userId="7e9f5873-d53f-47af-82e0-5625033120f5" providerId="ADAL" clId="{DBF67CF7-C665-405A-AE46-E6E0598AEB52}" dt="2021-10-29T12:24:09.605" v="1707" actId="1076"/>
          <ac:picMkLst>
            <pc:docMk/>
            <pc:sldMk cId="1529962576" sldId="1108"/>
            <ac:picMk id="3" creationId="{DB2524F3-EE88-4DC2-B375-031C1AC349B8}"/>
          </ac:picMkLst>
        </pc:picChg>
        <pc:picChg chg="add mod">
          <ac:chgData name="Reis, Nadja GIZ BR" userId="7e9f5873-d53f-47af-82e0-5625033120f5" providerId="ADAL" clId="{DBF67CF7-C665-405A-AE46-E6E0598AEB52}" dt="2021-10-18T17:36:38.003" v="78" actId="14100"/>
          <ac:picMkLst>
            <pc:docMk/>
            <pc:sldMk cId="1529962576" sldId="1108"/>
            <ac:picMk id="4" creationId="{B0CA976D-3208-441E-93BB-09A75BC0E6E7}"/>
          </ac:picMkLst>
        </pc:picChg>
        <pc:picChg chg="add del mod">
          <ac:chgData name="Reis, Nadja GIZ BR" userId="7e9f5873-d53f-47af-82e0-5625033120f5" providerId="ADAL" clId="{DBF67CF7-C665-405A-AE46-E6E0598AEB52}" dt="2021-10-18T15:04:42.845" v="16"/>
          <ac:picMkLst>
            <pc:docMk/>
            <pc:sldMk cId="1529962576" sldId="1108"/>
            <ac:picMk id="6" creationId="{D6AF71E2-372F-420D-8162-B4FD820435D3}"/>
          </ac:picMkLst>
        </pc:picChg>
      </pc:sldChg>
      <pc:sldChg chg="add del">
        <pc:chgData name="Reis, Nadja GIZ BR" userId="7e9f5873-d53f-47af-82e0-5625033120f5" providerId="ADAL" clId="{DBF67CF7-C665-405A-AE46-E6E0598AEB52}" dt="2021-10-27T01:33:16.742" v="532" actId="47"/>
        <pc:sldMkLst>
          <pc:docMk/>
          <pc:sldMk cId="2107701469" sldId="1109"/>
        </pc:sldMkLst>
      </pc:sldChg>
      <pc:sldChg chg="addSp delSp modSp new del mod setBg">
        <pc:chgData name="Reis, Nadja GIZ BR" userId="7e9f5873-d53f-47af-82e0-5625033120f5" providerId="ADAL" clId="{DBF67CF7-C665-405A-AE46-E6E0598AEB52}" dt="2021-10-27T01:33:16.742" v="532" actId="47"/>
        <pc:sldMkLst>
          <pc:docMk/>
          <pc:sldMk cId="1771303563" sldId="1110"/>
        </pc:sldMkLst>
        <pc:spChg chg="del">
          <ac:chgData name="Reis, Nadja GIZ BR" userId="7e9f5873-d53f-47af-82e0-5625033120f5" providerId="ADAL" clId="{DBF67CF7-C665-405A-AE46-E6E0598AEB52}" dt="2021-10-26T19:57:38.165" v="84" actId="931"/>
          <ac:spMkLst>
            <pc:docMk/>
            <pc:sldMk cId="1771303563" sldId="1110"/>
            <ac:spMk id="2" creationId="{D3F9808F-8A43-4411-BA72-869DF76873FA}"/>
          </ac:spMkLst>
        </pc:spChg>
        <pc:spChg chg="add del mod">
          <ac:chgData name="Reis, Nadja GIZ BR" userId="7e9f5873-d53f-47af-82e0-5625033120f5" providerId="ADAL" clId="{DBF67CF7-C665-405A-AE46-E6E0598AEB52}" dt="2021-10-26T20:02:16.435" v="111" actId="478"/>
          <ac:spMkLst>
            <pc:docMk/>
            <pc:sldMk cId="1771303563" sldId="1110"/>
            <ac:spMk id="5" creationId="{EA77A605-0B2C-4D60-B0BA-5395D453D39A}"/>
          </ac:spMkLst>
        </pc:spChg>
        <pc:spChg chg="add del">
          <ac:chgData name="Reis, Nadja GIZ BR" userId="7e9f5873-d53f-47af-82e0-5625033120f5" providerId="ADAL" clId="{DBF67CF7-C665-405A-AE46-E6E0598AEB52}" dt="2021-10-26T20:00:15.119" v="100" actId="26606"/>
          <ac:spMkLst>
            <pc:docMk/>
            <pc:sldMk cId="1771303563" sldId="1110"/>
            <ac:spMk id="6" creationId="{DE85DFFE-C3E0-4030-AE7F-A60F0A82AA42}"/>
          </ac:spMkLst>
        </pc:spChg>
        <pc:spChg chg="add del">
          <ac:chgData name="Reis, Nadja GIZ BR" userId="7e9f5873-d53f-47af-82e0-5625033120f5" providerId="ADAL" clId="{DBF67CF7-C665-405A-AE46-E6E0598AEB52}" dt="2021-10-26T19:59:49.993" v="92" actId="26606"/>
          <ac:spMkLst>
            <pc:docMk/>
            <pc:sldMk cId="1771303563" sldId="1110"/>
            <ac:spMk id="9" creationId="{4613B4A9-1C7C-4729-A016-AB42D3979460}"/>
          </ac:spMkLst>
        </pc:spChg>
        <pc:spChg chg="add del">
          <ac:chgData name="Reis, Nadja GIZ BR" userId="7e9f5873-d53f-47af-82e0-5625033120f5" providerId="ADAL" clId="{DBF67CF7-C665-405A-AE46-E6E0598AEB52}" dt="2021-10-26T19:59:55.473" v="94" actId="26606"/>
          <ac:spMkLst>
            <pc:docMk/>
            <pc:sldMk cId="1771303563" sldId="1110"/>
            <ac:spMk id="11" creationId="{E559D998-AB6C-46E1-B394-118E9A1E2D62}"/>
          </ac:spMkLst>
        </pc:spChg>
        <pc:spChg chg="add del">
          <ac:chgData name="Reis, Nadja GIZ BR" userId="7e9f5873-d53f-47af-82e0-5625033120f5" providerId="ADAL" clId="{DBF67CF7-C665-405A-AE46-E6E0598AEB52}" dt="2021-10-26T20:00:03.040" v="96" actId="26606"/>
          <ac:spMkLst>
            <pc:docMk/>
            <pc:sldMk cId="1771303563" sldId="1110"/>
            <ac:spMk id="13" creationId="{5D9FC6AC-4A12-4825-8ABE-0732B8EF4D16}"/>
          </ac:spMkLst>
        </pc:spChg>
        <pc:spChg chg="add del">
          <ac:chgData name="Reis, Nadja GIZ BR" userId="7e9f5873-d53f-47af-82e0-5625033120f5" providerId="ADAL" clId="{DBF67CF7-C665-405A-AE46-E6E0598AEB52}" dt="2021-10-26T20:00:04.603" v="98" actId="26606"/>
          <ac:spMkLst>
            <pc:docMk/>
            <pc:sldMk cId="1771303563" sldId="1110"/>
            <ac:spMk id="15" creationId="{DE85DFFE-C3E0-4030-AE7F-A60F0A82AA42}"/>
          </ac:spMkLst>
        </pc:spChg>
        <pc:spChg chg="add del mod">
          <ac:chgData name="Reis, Nadja GIZ BR" userId="7e9f5873-d53f-47af-82e0-5625033120f5" providerId="ADAL" clId="{DBF67CF7-C665-405A-AE46-E6E0598AEB52}" dt="2021-10-26T20:05:11.671" v="141" actId="478"/>
          <ac:spMkLst>
            <pc:docMk/>
            <pc:sldMk cId="1771303563" sldId="1110"/>
            <ac:spMk id="19" creationId="{F2537674-E742-4A73-A8E4-8E00624E55A5}"/>
          </ac:spMkLst>
        </pc:spChg>
        <pc:spChg chg="add del mod">
          <ac:chgData name="Reis, Nadja GIZ BR" userId="7e9f5873-d53f-47af-82e0-5625033120f5" providerId="ADAL" clId="{DBF67CF7-C665-405A-AE46-E6E0598AEB52}" dt="2021-10-27T01:07:41.135" v="251" actId="21"/>
          <ac:spMkLst>
            <pc:docMk/>
            <pc:sldMk cId="1771303563" sldId="1110"/>
            <ac:spMk id="20" creationId="{C52C79C9-B378-4A4C-9D53-B02C1B96B18B}"/>
          </ac:spMkLst>
        </pc:spChg>
        <pc:spChg chg="add del">
          <ac:chgData name="Reis, Nadja GIZ BR" userId="7e9f5873-d53f-47af-82e0-5625033120f5" providerId="ADAL" clId="{DBF67CF7-C665-405A-AE46-E6E0598AEB52}" dt="2021-10-26T20:05:46.147" v="152" actId="478"/>
          <ac:spMkLst>
            <pc:docMk/>
            <pc:sldMk cId="1771303563" sldId="1110"/>
            <ac:spMk id="21" creationId="{B06A5307-4FAE-4A61-A633-8D5B3F4F3BF5}"/>
          </ac:spMkLst>
        </pc:spChg>
        <pc:spChg chg="add mod">
          <ac:chgData name="Reis, Nadja GIZ BR" userId="7e9f5873-d53f-47af-82e0-5625033120f5" providerId="ADAL" clId="{DBF67CF7-C665-405A-AE46-E6E0598AEB52}" dt="2021-10-27T01:08:40.607" v="264" actId="1076"/>
          <ac:spMkLst>
            <pc:docMk/>
            <pc:sldMk cId="1771303563" sldId="1110"/>
            <ac:spMk id="23" creationId="{4C2EBDAF-1565-4225-990D-D50FE5200BEB}"/>
          </ac:spMkLst>
        </pc:spChg>
        <pc:spChg chg="add del mod">
          <ac:chgData name="Reis, Nadja GIZ BR" userId="7e9f5873-d53f-47af-82e0-5625033120f5" providerId="ADAL" clId="{DBF67CF7-C665-405A-AE46-E6E0598AEB52}" dt="2021-10-27T01:07:41.135" v="251" actId="21"/>
          <ac:spMkLst>
            <pc:docMk/>
            <pc:sldMk cId="1771303563" sldId="1110"/>
            <ac:spMk id="25" creationId="{ADFB126E-C3F6-4A1A-B8A5-A00D332455D0}"/>
          </ac:spMkLst>
        </pc:spChg>
        <pc:grpChg chg="add mod">
          <ac:chgData name="Reis, Nadja GIZ BR" userId="7e9f5873-d53f-47af-82e0-5625033120f5" providerId="ADAL" clId="{DBF67CF7-C665-405A-AE46-E6E0598AEB52}" dt="2021-10-27T01:08:49.505" v="265" actId="1076"/>
          <ac:grpSpMkLst>
            <pc:docMk/>
            <pc:sldMk cId="1771303563" sldId="1110"/>
            <ac:grpSpMk id="24" creationId="{7FDF6F17-A1AE-45C1-942D-8BA71BDAAF3C}"/>
          </ac:grpSpMkLst>
        </pc:grpChg>
        <pc:picChg chg="add mod">
          <ac:chgData name="Reis, Nadja GIZ BR" userId="7e9f5873-d53f-47af-82e0-5625033120f5" providerId="ADAL" clId="{DBF67CF7-C665-405A-AE46-E6E0598AEB52}" dt="2021-10-27T01:06:41.607" v="245" actId="1076"/>
          <ac:picMkLst>
            <pc:docMk/>
            <pc:sldMk cId="1771303563" sldId="1110"/>
            <ac:picMk id="4" creationId="{80E2DD89-AE28-42AB-AD33-40590BD88D63}"/>
          </ac:picMkLst>
        </pc:picChg>
        <pc:picChg chg="add mod">
          <ac:chgData name="Reis, Nadja GIZ BR" userId="7e9f5873-d53f-47af-82e0-5625033120f5" providerId="ADAL" clId="{DBF67CF7-C665-405A-AE46-E6E0598AEB52}" dt="2021-10-27T01:05:18.767" v="236" actId="164"/>
          <ac:picMkLst>
            <pc:docMk/>
            <pc:sldMk cId="1771303563" sldId="1110"/>
            <ac:picMk id="22" creationId="{BA06D705-525A-4A0A-8642-1BE1BF3924EC}"/>
          </ac:picMkLst>
        </pc:picChg>
        <pc:cxnChg chg="add del mod">
          <ac:chgData name="Reis, Nadja GIZ BR" userId="7e9f5873-d53f-47af-82e0-5625033120f5" providerId="ADAL" clId="{DBF67CF7-C665-405A-AE46-E6E0598AEB52}" dt="2021-10-26T20:02:31.319" v="114" actId="478"/>
          <ac:cxnSpMkLst>
            <pc:docMk/>
            <pc:sldMk cId="1771303563" sldId="1110"/>
            <ac:cxnSpMk id="8" creationId="{E8FDEFCF-0255-49F4-944A-817BB29440F4}"/>
          </ac:cxnSpMkLst>
        </pc:cxnChg>
        <pc:cxnChg chg="add del mod">
          <ac:chgData name="Reis, Nadja GIZ BR" userId="7e9f5873-d53f-47af-82e0-5625033120f5" providerId="ADAL" clId="{DBF67CF7-C665-405A-AE46-E6E0598AEB52}" dt="2021-10-27T01:07:41.135" v="251" actId="21"/>
          <ac:cxnSpMkLst>
            <pc:docMk/>
            <pc:sldMk cId="1771303563" sldId="1110"/>
            <ac:cxnSpMk id="14" creationId="{80BCCCF4-B4E3-40B6-9185-5A320F11FD34}"/>
          </ac:cxnSpMkLst>
        </pc:cxnChg>
      </pc:sldChg>
      <pc:sldChg chg="addSp delSp modSp new del mod">
        <pc:chgData name="Reis, Nadja GIZ BR" userId="7e9f5873-d53f-47af-82e0-5625033120f5" providerId="ADAL" clId="{DBF67CF7-C665-405A-AE46-E6E0598AEB52}" dt="2021-10-27T02:32:27.812" v="1024" actId="47"/>
        <pc:sldMkLst>
          <pc:docMk/>
          <pc:sldMk cId="2631910171" sldId="1111"/>
        </pc:sldMkLst>
        <pc:spChg chg="add mod">
          <ac:chgData name="Reis, Nadja GIZ BR" userId="7e9f5873-d53f-47af-82e0-5625033120f5" providerId="ADAL" clId="{DBF67CF7-C665-405A-AE46-E6E0598AEB52}" dt="2021-10-27T01:32:02.700" v="531" actId="1076"/>
          <ac:spMkLst>
            <pc:docMk/>
            <pc:sldMk cId="2631910171" sldId="1111"/>
            <ac:spMk id="3" creationId="{2B76DCAF-42A2-43FA-8C5A-83BA2BC78D7A}"/>
          </ac:spMkLst>
        </pc:spChg>
        <pc:spChg chg="add del mod">
          <ac:chgData name="Reis, Nadja GIZ BR" userId="7e9f5873-d53f-47af-82e0-5625033120f5" providerId="ADAL" clId="{DBF67CF7-C665-405A-AE46-E6E0598AEB52}" dt="2021-10-27T01:26:44.252" v="489" actId="478"/>
          <ac:spMkLst>
            <pc:docMk/>
            <pc:sldMk cId="2631910171" sldId="1111"/>
            <ac:spMk id="4" creationId="{780F9756-1A46-4F4C-B68F-B73A5875807E}"/>
          </ac:spMkLst>
        </pc:spChg>
        <pc:spChg chg="add del mod">
          <ac:chgData name="Reis, Nadja GIZ BR" userId="7e9f5873-d53f-47af-82e0-5625033120f5" providerId="ADAL" clId="{DBF67CF7-C665-405A-AE46-E6E0598AEB52}" dt="2021-10-27T01:07:55.584" v="254"/>
          <ac:spMkLst>
            <pc:docMk/>
            <pc:sldMk cId="2631910171" sldId="1111"/>
            <ac:spMk id="6" creationId="{21A85BB7-AA3E-4444-ADB7-139C8BC92130}"/>
          </ac:spMkLst>
        </pc:spChg>
        <pc:spChg chg="add del mod">
          <ac:chgData name="Reis, Nadja GIZ BR" userId="7e9f5873-d53f-47af-82e0-5625033120f5" providerId="ADAL" clId="{DBF67CF7-C665-405A-AE46-E6E0598AEB52}" dt="2021-10-27T01:07:55.584" v="254"/>
          <ac:spMkLst>
            <pc:docMk/>
            <pc:sldMk cId="2631910171" sldId="1111"/>
            <ac:spMk id="7" creationId="{7A4D383C-E33B-4D29-8275-452D5F822D63}"/>
          </ac:spMkLst>
        </pc:spChg>
        <pc:spChg chg="add del mod">
          <ac:chgData name="Reis, Nadja GIZ BR" userId="7e9f5873-d53f-47af-82e0-5625033120f5" providerId="ADAL" clId="{DBF67CF7-C665-405A-AE46-E6E0598AEB52}" dt="2021-10-27T01:08:05.797" v="256"/>
          <ac:spMkLst>
            <pc:docMk/>
            <pc:sldMk cId="2631910171" sldId="1111"/>
            <ac:spMk id="9" creationId="{5CD3A724-2B2A-42D5-A8B7-1803E51F9BD2}"/>
          </ac:spMkLst>
        </pc:spChg>
        <pc:spChg chg="add del mod">
          <ac:chgData name="Reis, Nadja GIZ BR" userId="7e9f5873-d53f-47af-82e0-5625033120f5" providerId="ADAL" clId="{DBF67CF7-C665-405A-AE46-E6E0598AEB52}" dt="2021-10-27T01:08:05.797" v="256"/>
          <ac:spMkLst>
            <pc:docMk/>
            <pc:sldMk cId="2631910171" sldId="1111"/>
            <ac:spMk id="10" creationId="{E318226A-F4AB-432E-B6FF-6412A3F71358}"/>
          </ac:spMkLst>
        </pc:spChg>
        <pc:spChg chg="add del mod">
          <ac:chgData name="Reis, Nadja GIZ BR" userId="7e9f5873-d53f-47af-82e0-5625033120f5" providerId="ADAL" clId="{DBF67CF7-C665-405A-AE46-E6E0598AEB52}" dt="2021-10-27T01:08:16.803" v="258"/>
          <ac:spMkLst>
            <pc:docMk/>
            <pc:sldMk cId="2631910171" sldId="1111"/>
            <ac:spMk id="11" creationId="{FBF91054-83F0-4A5A-A519-AD8F030430BD}"/>
          </ac:spMkLst>
        </pc:spChg>
        <pc:spChg chg="mod ord topLvl">
          <ac:chgData name="Reis, Nadja GIZ BR" userId="7e9f5873-d53f-47af-82e0-5625033120f5" providerId="ADAL" clId="{DBF67CF7-C665-405A-AE46-E6E0598AEB52}" dt="2021-10-27T01:31:11.612" v="527" actId="1076"/>
          <ac:spMkLst>
            <pc:docMk/>
            <pc:sldMk cId="2631910171" sldId="1111"/>
            <ac:spMk id="14" creationId="{87054F7B-325C-40CA-995F-E5DA68C06D08}"/>
          </ac:spMkLst>
        </pc:spChg>
        <pc:spChg chg="add del mod">
          <ac:chgData name="Reis, Nadja GIZ BR" userId="7e9f5873-d53f-47af-82e0-5625033120f5" providerId="ADAL" clId="{DBF67CF7-C665-405A-AE46-E6E0598AEB52}" dt="2021-10-27T01:18:38.089" v="397" actId="478"/>
          <ac:spMkLst>
            <pc:docMk/>
            <pc:sldMk cId="2631910171" sldId="1111"/>
            <ac:spMk id="16" creationId="{C8ADF7D9-E50B-42A1-93EC-25A8CA26B707}"/>
          </ac:spMkLst>
        </pc:spChg>
        <pc:spChg chg="add mod ord">
          <ac:chgData name="Reis, Nadja GIZ BR" userId="7e9f5873-d53f-47af-82e0-5625033120f5" providerId="ADAL" clId="{DBF67CF7-C665-405A-AE46-E6E0598AEB52}" dt="2021-10-27T01:43:31.150" v="564" actId="207"/>
          <ac:spMkLst>
            <pc:docMk/>
            <pc:sldMk cId="2631910171" sldId="1111"/>
            <ac:spMk id="19" creationId="{5DC3BC9E-F4C2-4D80-B402-1CAC4C4A2A1D}"/>
          </ac:spMkLst>
        </pc:spChg>
        <pc:spChg chg="add mod">
          <ac:chgData name="Reis, Nadja GIZ BR" userId="7e9f5873-d53f-47af-82e0-5625033120f5" providerId="ADAL" clId="{DBF67CF7-C665-405A-AE46-E6E0598AEB52}" dt="2021-10-27T01:26:24.531" v="487" actId="1076"/>
          <ac:spMkLst>
            <pc:docMk/>
            <pc:sldMk cId="2631910171" sldId="1111"/>
            <ac:spMk id="20" creationId="{A900E76C-B5E5-4DD3-A5F3-DEE0BEE9FA00}"/>
          </ac:spMkLst>
        </pc:spChg>
        <pc:spChg chg="add mod">
          <ac:chgData name="Reis, Nadja GIZ BR" userId="7e9f5873-d53f-47af-82e0-5625033120f5" providerId="ADAL" clId="{DBF67CF7-C665-405A-AE46-E6E0598AEB52}" dt="2021-10-27T01:35:07.251" v="540" actId="20577"/>
          <ac:spMkLst>
            <pc:docMk/>
            <pc:sldMk cId="2631910171" sldId="1111"/>
            <ac:spMk id="21" creationId="{8AB3541F-F63F-439F-8D49-1A36B01DE926}"/>
          </ac:spMkLst>
        </pc:spChg>
        <pc:spChg chg="add mod">
          <ac:chgData name="Reis, Nadja GIZ BR" userId="7e9f5873-d53f-47af-82e0-5625033120f5" providerId="ADAL" clId="{DBF67CF7-C665-405A-AE46-E6E0598AEB52}" dt="2021-10-27T01:27:36.302" v="500" actId="1076"/>
          <ac:spMkLst>
            <pc:docMk/>
            <pc:sldMk cId="2631910171" sldId="1111"/>
            <ac:spMk id="30" creationId="{FE8FE72A-B6D0-485E-B5C2-F2D785E73775}"/>
          </ac:spMkLst>
        </pc:spChg>
        <pc:spChg chg="add mod ord">
          <ac:chgData name="Reis, Nadja GIZ BR" userId="7e9f5873-d53f-47af-82e0-5625033120f5" providerId="ADAL" clId="{DBF67CF7-C665-405A-AE46-E6E0598AEB52}" dt="2021-10-27T01:36:17.231" v="546" actId="207"/>
          <ac:spMkLst>
            <pc:docMk/>
            <pc:sldMk cId="2631910171" sldId="1111"/>
            <ac:spMk id="31" creationId="{793D18A6-C96F-4A6B-B7DE-98FA59471F3D}"/>
          </ac:spMkLst>
        </pc:spChg>
        <pc:grpChg chg="add del mod">
          <ac:chgData name="Reis, Nadja GIZ BR" userId="7e9f5873-d53f-47af-82e0-5625033120f5" providerId="ADAL" clId="{DBF67CF7-C665-405A-AE46-E6E0598AEB52}" dt="2021-10-27T01:16:57.668" v="378" actId="478"/>
          <ac:grpSpMkLst>
            <pc:docMk/>
            <pc:sldMk cId="2631910171" sldId="1111"/>
            <ac:grpSpMk id="12" creationId="{B1842FF3-CB1C-4A63-B11E-A33E686A7571}"/>
          </ac:grpSpMkLst>
        </pc:grpChg>
        <pc:picChg chg="del mod topLvl">
          <ac:chgData name="Reis, Nadja GIZ BR" userId="7e9f5873-d53f-47af-82e0-5625033120f5" providerId="ADAL" clId="{DBF67CF7-C665-405A-AE46-E6E0598AEB52}" dt="2021-10-27T01:16:57.668" v="378" actId="478"/>
          <ac:picMkLst>
            <pc:docMk/>
            <pc:sldMk cId="2631910171" sldId="1111"/>
            <ac:picMk id="13" creationId="{7EC3711D-0998-463E-9A33-DA07E6B81C93}"/>
          </ac:picMkLst>
        </pc:picChg>
        <pc:picChg chg="add del mod ord">
          <ac:chgData name="Reis, Nadja GIZ BR" userId="7e9f5873-d53f-47af-82e0-5625033120f5" providerId="ADAL" clId="{DBF67CF7-C665-405A-AE46-E6E0598AEB52}" dt="2021-10-27T01:11:48.839" v="310"/>
          <ac:picMkLst>
            <pc:docMk/>
            <pc:sldMk cId="2631910171" sldId="1111"/>
            <ac:picMk id="15" creationId="{EF42BF6B-3050-4911-A018-A4EB30D225A0}"/>
          </ac:picMkLst>
        </pc:picChg>
        <pc:cxnChg chg="add mod">
          <ac:chgData name="Reis, Nadja GIZ BR" userId="7e9f5873-d53f-47af-82e0-5625033120f5" providerId="ADAL" clId="{DBF67CF7-C665-405A-AE46-E6E0598AEB52}" dt="2021-10-27T01:31:58.058" v="530" actId="1076"/>
          <ac:cxnSpMkLst>
            <pc:docMk/>
            <pc:sldMk cId="2631910171" sldId="1111"/>
            <ac:cxnSpMk id="2" creationId="{A21C3ED2-5604-4ADB-BCC0-7FA93099EC1C}"/>
          </ac:cxnSpMkLst>
        </pc:cxnChg>
        <pc:cxnChg chg="add del mod">
          <ac:chgData name="Reis, Nadja GIZ BR" userId="7e9f5873-d53f-47af-82e0-5625033120f5" providerId="ADAL" clId="{DBF67CF7-C665-405A-AE46-E6E0598AEB52}" dt="2021-10-27T01:07:55.584" v="254"/>
          <ac:cxnSpMkLst>
            <pc:docMk/>
            <pc:sldMk cId="2631910171" sldId="1111"/>
            <ac:cxnSpMk id="5" creationId="{1971D932-D9F7-4E1D-965E-E678C0AF20A9}"/>
          </ac:cxnSpMkLst>
        </pc:cxnChg>
        <pc:cxnChg chg="add del mod">
          <ac:chgData name="Reis, Nadja GIZ BR" userId="7e9f5873-d53f-47af-82e0-5625033120f5" providerId="ADAL" clId="{DBF67CF7-C665-405A-AE46-E6E0598AEB52}" dt="2021-10-27T01:08:05.797" v="256"/>
          <ac:cxnSpMkLst>
            <pc:docMk/>
            <pc:sldMk cId="2631910171" sldId="1111"/>
            <ac:cxnSpMk id="8" creationId="{AB388F4E-389D-4412-B52F-0384D4806261}"/>
          </ac:cxnSpMkLst>
        </pc:cxnChg>
        <pc:cxnChg chg="add del">
          <ac:chgData name="Reis, Nadja GIZ BR" userId="7e9f5873-d53f-47af-82e0-5625033120f5" providerId="ADAL" clId="{DBF67CF7-C665-405A-AE46-E6E0598AEB52}" dt="2021-10-27T01:26:01.843" v="483" actId="478"/>
          <ac:cxnSpMkLst>
            <pc:docMk/>
            <pc:sldMk cId="2631910171" sldId="1111"/>
            <ac:cxnSpMk id="18" creationId="{1FFD7BE8-C84E-42B9-BAB7-F6ABE0DA50B9}"/>
          </ac:cxnSpMkLst>
        </pc:cxnChg>
        <pc:cxnChg chg="add mod">
          <ac:chgData name="Reis, Nadja GIZ BR" userId="7e9f5873-d53f-47af-82e0-5625033120f5" providerId="ADAL" clId="{DBF67CF7-C665-405A-AE46-E6E0598AEB52}" dt="2021-10-27T01:34:22.110" v="533" actId="14100"/>
          <ac:cxnSpMkLst>
            <pc:docMk/>
            <pc:sldMk cId="2631910171" sldId="1111"/>
            <ac:cxnSpMk id="23" creationId="{CC137471-7355-40C0-B0EE-52EA10CB5867}"/>
          </ac:cxnSpMkLst>
        </pc:cxnChg>
        <pc:cxnChg chg="add del mod">
          <ac:chgData name="Reis, Nadja GIZ BR" userId="7e9f5873-d53f-47af-82e0-5625033120f5" providerId="ADAL" clId="{DBF67CF7-C665-405A-AE46-E6E0598AEB52}" dt="2021-10-27T01:25:59.371" v="482" actId="478"/>
          <ac:cxnSpMkLst>
            <pc:docMk/>
            <pc:sldMk cId="2631910171" sldId="1111"/>
            <ac:cxnSpMk id="26" creationId="{46E7D2AC-F0E4-4C2E-8F59-AABEF56937E7}"/>
          </ac:cxnSpMkLst>
        </pc:cxnChg>
        <pc:cxnChg chg="add">
          <ac:chgData name="Reis, Nadja GIZ BR" userId="7e9f5873-d53f-47af-82e0-5625033120f5" providerId="ADAL" clId="{DBF67CF7-C665-405A-AE46-E6E0598AEB52}" dt="2021-10-27T01:26:16.260" v="484" actId="11529"/>
          <ac:cxnSpMkLst>
            <pc:docMk/>
            <pc:sldMk cId="2631910171" sldId="1111"/>
            <ac:cxnSpMk id="29" creationId="{3AA861F1-63EB-4966-8373-46C39BAF2EA6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0:44:32.215" v="5397"/>
        <pc:sldMkLst>
          <pc:docMk/>
          <pc:sldMk cId="2324693407" sldId="1112"/>
        </pc:sldMkLst>
        <pc:spChg chg="add mod ord">
          <ac:chgData name="Reis, Nadja GIZ BR" userId="7e9f5873-d53f-47af-82e0-5625033120f5" providerId="ADAL" clId="{DBF67CF7-C665-405A-AE46-E6E0598AEB52}" dt="2021-10-27T13:57:33.144" v="1350" actId="1035"/>
          <ac:spMkLst>
            <pc:docMk/>
            <pc:sldMk cId="2324693407" sldId="1112"/>
            <ac:spMk id="4" creationId="{BA961B09-AE39-4CD9-9916-FE12058EA89D}"/>
          </ac:spMkLst>
        </pc:spChg>
        <pc:spChg chg="mod">
          <ac:chgData name="Reis, Nadja GIZ BR" userId="7e9f5873-d53f-47af-82e0-5625033120f5" providerId="ADAL" clId="{DBF67CF7-C665-405A-AE46-E6E0598AEB52}" dt="2021-11-05T20:25:52.365" v="5096"/>
          <ac:spMkLst>
            <pc:docMk/>
            <pc:sldMk cId="2324693407" sldId="1112"/>
            <ac:spMk id="11" creationId="{CE5B83BE-0092-4A68-9090-59A1F18BA36D}"/>
          </ac:spMkLst>
        </pc:spChg>
        <pc:spChg chg="mod">
          <ac:chgData name="Reis, Nadja GIZ BR" userId="7e9f5873-d53f-47af-82e0-5625033120f5" providerId="ADAL" clId="{DBF67CF7-C665-405A-AE46-E6E0598AEB52}" dt="2021-11-05T20:25:52.365" v="5096"/>
          <ac:spMkLst>
            <pc:docMk/>
            <pc:sldMk cId="2324693407" sldId="1112"/>
            <ac:spMk id="12" creationId="{5DC573F1-AD47-450A-845A-C7FDADB5DD83}"/>
          </ac:spMkLst>
        </pc:spChg>
        <pc:spChg chg="mod">
          <ac:chgData name="Reis, Nadja GIZ BR" userId="7e9f5873-d53f-47af-82e0-5625033120f5" providerId="ADAL" clId="{DBF67CF7-C665-405A-AE46-E6E0598AEB52}" dt="2021-10-27T02:37:57.330" v="1072" actId="2711"/>
          <ac:spMkLst>
            <pc:docMk/>
            <pc:sldMk cId="2324693407" sldId="1112"/>
            <ac:spMk id="14" creationId="{87054F7B-325C-40CA-995F-E5DA68C06D08}"/>
          </ac:spMkLst>
        </pc:spChg>
        <pc:spChg chg="mod">
          <ac:chgData name="Reis, Nadja GIZ BR" userId="7e9f5873-d53f-47af-82e0-5625033120f5" providerId="ADAL" clId="{DBF67CF7-C665-405A-AE46-E6E0598AEB52}" dt="2021-10-27T13:54:43.475" v="1309"/>
          <ac:spMkLst>
            <pc:docMk/>
            <pc:sldMk cId="2324693407" sldId="1112"/>
            <ac:spMk id="15" creationId="{57D316C9-F762-40E3-96B8-24BE9469E6E0}"/>
          </ac:spMkLst>
        </pc:spChg>
        <pc:spChg chg="mod">
          <ac:chgData name="Reis, Nadja GIZ BR" userId="7e9f5873-d53f-47af-82e0-5625033120f5" providerId="ADAL" clId="{DBF67CF7-C665-405A-AE46-E6E0598AEB52}" dt="2021-11-05T20:44:32.215" v="5397"/>
          <ac:spMkLst>
            <pc:docMk/>
            <pc:sldMk cId="2324693407" sldId="1112"/>
            <ac:spMk id="19" creationId="{0AD08E1F-0F1C-48C1-86BD-BAB654A29B7A}"/>
          </ac:spMkLst>
        </pc:spChg>
        <pc:spChg chg="mod">
          <ac:chgData name="Reis, Nadja GIZ BR" userId="7e9f5873-d53f-47af-82e0-5625033120f5" providerId="ADAL" clId="{DBF67CF7-C665-405A-AE46-E6E0598AEB52}" dt="2021-10-27T02:37:22.582" v="1068" actId="14100"/>
          <ac:spMkLst>
            <pc:docMk/>
            <pc:sldMk cId="2324693407" sldId="1112"/>
            <ac:spMk id="19" creationId="{5DC3BC9E-F4C2-4D80-B402-1CAC4C4A2A1D}"/>
          </ac:spMkLst>
        </pc:spChg>
        <pc:spChg chg="mod">
          <ac:chgData name="Reis, Nadja GIZ BR" userId="7e9f5873-d53f-47af-82e0-5625033120f5" providerId="ADAL" clId="{DBF67CF7-C665-405A-AE46-E6E0598AEB52}" dt="2021-11-05T20:44:32.215" v="5397"/>
          <ac:spMkLst>
            <pc:docMk/>
            <pc:sldMk cId="2324693407" sldId="1112"/>
            <ac:spMk id="20" creationId="{D03FE406-3DF5-45DD-8A16-4F5346015C14}"/>
          </ac:spMkLst>
        </pc:spChg>
        <pc:spChg chg="mod">
          <ac:chgData name="Reis, Nadja GIZ BR" userId="7e9f5873-d53f-47af-82e0-5625033120f5" providerId="ADAL" clId="{DBF67CF7-C665-405A-AE46-E6E0598AEB52}" dt="2021-10-27T13:57:26.303" v="1337" actId="1076"/>
          <ac:spMkLst>
            <pc:docMk/>
            <pc:sldMk cId="2324693407" sldId="1112"/>
            <ac:spMk id="30" creationId="{FE8FE72A-B6D0-485E-B5C2-F2D785E73775}"/>
          </ac:spMkLst>
        </pc:spChg>
        <pc:spChg chg="mod">
          <ac:chgData name="Reis, Nadja GIZ BR" userId="7e9f5873-d53f-47af-82e0-5625033120f5" providerId="ADAL" clId="{DBF67CF7-C665-405A-AE46-E6E0598AEB52}" dt="2021-11-03T21:07:53.826" v="2048" actId="14100"/>
          <ac:spMkLst>
            <pc:docMk/>
            <pc:sldMk cId="2324693407" sldId="1112"/>
            <ac:spMk id="31" creationId="{793D18A6-C96F-4A6B-B7DE-98FA59471F3D}"/>
          </ac:spMkLst>
        </pc:spChg>
        <pc:grpChg chg="add del mod">
          <ac:chgData name="Reis, Nadja GIZ BR" userId="7e9f5873-d53f-47af-82e0-5625033120f5" providerId="ADAL" clId="{DBF67CF7-C665-405A-AE46-E6E0598AEB52}" dt="2021-11-05T20:25:54.182" v="5097"/>
          <ac:grpSpMkLst>
            <pc:docMk/>
            <pc:sldMk cId="2324693407" sldId="1112"/>
            <ac:grpSpMk id="9" creationId="{E90F0681-BC51-411E-B0E7-CFC1D84DA22D}"/>
          </ac:grpSpMkLst>
        </pc:grpChg>
        <pc:grpChg chg="mod">
          <ac:chgData name="Reis, Nadja GIZ BR" userId="7e9f5873-d53f-47af-82e0-5625033120f5" providerId="ADAL" clId="{DBF67CF7-C665-405A-AE46-E6E0598AEB52}" dt="2021-11-05T20:25:52.365" v="5096"/>
          <ac:grpSpMkLst>
            <pc:docMk/>
            <pc:sldMk cId="2324693407" sldId="1112"/>
            <ac:grpSpMk id="10" creationId="{0BE397BC-1002-4F55-BCAC-7E31B3AE96A5}"/>
          </ac:grpSpMkLst>
        </pc:grpChg>
        <pc:grpChg chg="add mod">
          <ac:chgData name="Reis, Nadja GIZ BR" userId="7e9f5873-d53f-47af-82e0-5625033120f5" providerId="ADAL" clId="{DBF67CF7-C665-405A-AE46-E6E0598AEB52}" dt="2021-10-29T03:00:15.721" v="1667" actId="1076"/>
          <ac:grpSpMkLst>
            <pc:docMk/>
            <pc:sldMk cId="2324693407" sldId="1112"/>
            <ac:grpSpMk id="13" creationId="{81A0ABC9-70C3-47FC-A642-DFB300845EA3}"/>
          </ac:grpSpMkLst>
        </pc:grpChg>
        <pc:grpChg chg="add mod">
          <ac:chgData name="Reis, Nadja GIZ BR" userId="7e9f5873-d53f-47af-82e0-5625033120f5" providerId="ADAL" clId="{DBF67CF7-C665-405A-AE46-E6E0598AEB52}" dt="2021-11-05T20:44:32.215" v="5397"/>
          <ac:grpSpMkLst>
            <pc:docMk/>
            <pc:sldMk cId="2324693407" sldId="1112"/>
            <ac:grpSpMk id="17" creationId="{7E2A9F66-5CC6-4A12-98E4-755CE3B4541E}"/>
          </ac:grpSpMkLst>
        </pc:grpChg>
        <pc:grpChg chg="mod">
          <ac:chgData name="Reis, Nadja GIZ BR" userId="7e9f5873-d53f-47af-82e0-5625033120f5" providerId="ADAL" clId="{DBF67CF7-C665-405A-AE46-E6E0598AEB52}" dt="2021-11-05T20:44:32.215" v="5397"/>
          <ac:grpSpMkLst>
            <pc:docMk/>
            <pc:sldMk cId="2324693407" sldId="1112"/>
            <ac:grpSpMk id="18" creationId="{BBB1D240-4530-4AAB-9CD4-E65561F612D5}"/>
          </ac:grpSpMkLst>
        </pc:grpChg>
        <pc:picChg chg="add mod ord modCrop">
          <ac:chgData name="Reis, Nadja GIZ BR" userId="7e9f5873-d53f-47af-82e0-5625033120f5" providerId="ADAL" clId="{DBF67CF7-C665-405A-AE46-E6E0598AEB52}" dt="2021-11-03T21:07:44.135" v="2045" actId="167"/>
          <ac:picMkLst>
            <pc:docMk/>
            <pc:sldMk cId="2324693407" sldId="1112"/>
            <ac:picMk id="3" creationId="{1D06B658-4F20-4F24-9EA0-D5F27FBCFFF0}"/>
          </ac:picMkLst>
        </pc:picChg>
        <pc:picChg chg="add del mod">
          <ac:chgData name="Reis, Nadja GIZ BR" userId="7e9f5873-d53f-47af-82e0-5625033120f5" providerId="ADAL" clId="{DBF67CF7-C665-405A-AE46-E6E0598AEB52}" dt="2021-10-29T03:06:18.136" v="1698" actId="21"/>
          <ac:picMkLst>
            <pc:docMk/>
            <pc:sldMk cId="2324693407" sldId="1112"/>
            <ac:picMk id="3" creationId="{A52F1C0F-DDB8-4B39-9D75-23CFDA9A3FCC}"/>
          </ac:picMkLst>
        </pc:picChg>
        <pc:picChg chg="mod">
          <ac:chgData name="Reis, Nadja GIZ BR" userId="7e9f5873-d53f-47af-82e0-5625033120f5" providerId="ADAL" clId="{DBF67CF7-C665-405A-AE46-E6E0598AEB52}" dt="2021-10-29T03:00:21.815" v="1672" actId="1037"/>
          <ac:picMkLst>
            <pc:docMk/>
            <pc:sldMk cId="2324693407" sldId="1112"/>
            <ac:picMk id="16" creationId="{AA85E0A2-FA09-4D7A-9CC4-C452219542FD}"/>
          </ac:picMkLst>
        </pc:picChg>
        <pc:cxnChg chg="mod">
          <ac:chgData name="Reis, Nadja GIZ BR" userId="7e9f5873-d53f-47af-82e0-5625033120f5" providerId="ADAL" clId="{DBF67CF7-C665-405A-AE46-E6E0598AEB52}" dt="2021-10-27T02:38:16.638" v="1073" actId="14100"/>
          <ac:cxnSpMkLst>
            <pc:docMk/>
            <pc:sldMk cId="2324693407" sldId="1112"/>
            <ac:cxnSpMk id="2" creationId="{A21C3ED2-5604-4ADB-BCC0-7FA93099EC1C}"/>
          </ac:cxnSpMkLst>
        </pc:cxnChg>
        <pc:cxnChg chg="mod">
          <ac:chgData name="Reis, Nadja GIZ BR" userId="7e9f5873-d53f-47af-82e0-5625033120f5" providerId="ADAL" clId="{DBF67CF7-C665-405A-AE46-E6E0598AEB52}" dt="2021-11-05T20:25:52.365" v="5096"/>
          <ac:cxnSpMkLst>
            <pc:docMk/>
            <pc:sldMk cId="2324693407" sldId="1112"/>
            <ac:cxnSpMk id="14" creationId="{621A2377-19B5-45BA-9246-33F0C05DFA05}"/>
          </ac:cxnSpMkLst>
        </pc:cxnChg>
        <pc:cxnChg chg="mod">
          <ac:chgData name="Reis, Nadja GIZ BR" userId="7e9f5873-d53f-47af-82e0-5625033120f5" providerId="ADAL" clId="{DBF67CF7-C665-405A-AE46-E6E0598AEB52}" dt="2021-11-05T20:44:32.215" v="5397"/>
          <ac:cxnSpMkLst>
            <pc:docMk/>
            <pc:sldMk cId="2324693407" sldId="1112"/>
            <ac:cxnSpMk id="21" creationId="{51677EB9-7340-42A7-A8B2-E139910F244D}"/>
          </ac:cxnSpMkLst>
        </pc:cxnChg>
        <pc:cxnChg chg="mod">
          <ac:chgData name="Reis, Nadja GIZ BR" userId="7e9f5873-d53f-47af-82e0-5625033120f5" providerId="ADAL" clId="{DBF67CF7-C665-405A-AE46-E6E0598AEB52}" dt="2021-10-27T02:38:26.213" v="1075" actId="14100"/>
          <ac:cxnSpMkLst>
            <pc:docMk/>
            <pc:sldMk cId="2324693407" sldId="1112"/>
            <ac:cxnSpMk id="23" creationId="{CC137471-7355-40C0-B0EE-52EA10CB5867}"/>
          </ac:cxnSpMkLst>
        </pc:cxnChg>
        <pc:cxnChg chg="mod">
          <ac:chgData name="Reis, Nadja GIZ BR" userId="7e9f5873-d53f-47af-82e0-5625033120f5" providerId="ADAL" clId="{DBF67CF7-C665-405A-AE46-E6E0598AEB52}" dt="2021-10-27T02:38:40.504" v="1077" actId="14100"/>
          <ac:cxnSpMkLst>
            <pc:docMk/>
            <pc:sldMk cId="2324693407" sldId="1112"/>
            <ac:cxnSpMk id="29" creationId="{3AA861F1-63EB-4966-8373-46C39BAF2EA6}"/>
          </ac:cxnSpMkLst>
        </pc:cxnChg>
      </pc:sldChg>
      <pc:sldChg chg="addSp delSp modSp add del mod setBg modNotesTx">
        <pc:chgData name="Reis, Nadja GIZ BR" userId="7e9f5873-d53f-47af-82e0-5625033120f5" providerId="ADAL" clId="{DBF67CF7-C665-405A-AE46-E6E0598AEB52}" dt="2021-11-04T14:57:48.867" v="3893" actId="47"/>
        <pc:sldMkLst>
          <pc:docMk/>
          <pc:sldMk cId="2395360612" sldId="1113"/>
        </pc:sldMkLst>
        <pc:spChg chg="add del mod">
          <ac:chgData name="Reis, Nadja GIZ BR" userId="7e9f5873-d53f-47af-82e0-5625033120f5" providerId="ADAL" clId="{DBF67CF7-C665-405A-AE46-E6E0598AEB52}" dt="2021-10-29T02:41:31.510" v="1403" actId="478"/>
          <ac:spMkLst>
            <pc:docMk/>
            <pc:sldMk cId="2395360612" sldId="1113"/>
            <ac:spMk id="2" creationId="{1118CCFC-E169-45C6-9E49-73FA0211E623}"/>
          </ac:spMkLst>
        </pc:spChg>
        <pc:spChg chg="add mod ord topLvl">
          <ac:chgData name="Reis, Nadja GIZ BR" userId="7e9f5873-d53f-47af-82e0-5625033120f5" providerId="ADAL" clId="{DBF67CF7-C665-405A-AE46-E6E0598AEB52}" dt="2021-10-27T13:54:08.401" v="1303" actId="164"/>
          <ac:spMkLst>
            <pc:docMk/>
            <pc:sldMk cId="2395360612" sldId="1113"/>
            <ac:spMk id="6" creationId="{AD030438-DC7F-4083-A9C1-5B9C7ECD8932}"/>
          </ac:spMkLst>
        </pc:spChg>
        <pc:spChg chg="add del mod">
          <ac:chgData name="Reis, Nadja GIZ BR" userId="7e9f5873-d53f-47af-82e0-5625033120f5" providerId="ADAL" clId="{DBF67CF7-C665-405A-AE46-E6E0598AEB52}" dt="2021-10-29T02:45:00.223" v="1438" actId="767"/>
          <ac:spMkLst>
            <pc:docMk/>
            <pc:sldMk cId="2395360612" sldId="1113"/>
            <ac:spMk id="7" creationId="{27992177-1261-4211-92B4-C01B6B4E808D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8" creationId="{F3060C83-F051-4F0E-ABAD-AA0DFC48B218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11" creationId="{83C98ABE-055B-441F-B07E-44F97F083C39}"/>
          </ac:spMkLst>
        </pc:spChg>
        <pc:spChg chg="add mod">
          <ac:chgData name="Reis, Nadja GIZ BR" userId="7e9f5873-d53f-47af-82e0-5625033120f5" providerId="ADAL" clId="{DBF67CF7-C665-405A-AE46-E6E0598AEB52}" dt="2021-10-29T02:59:13.212" v="1639" actId="14100"/>
          <ac:spMkLst>
            <pc:docMk/>
            <pc:sldMk cId="2395360612" sldId="1113"/>
            <ac:spMk id="12" creationId="{A08D5F91-14E3-4AF5-B9A8-2E454C3AEB45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13" creationId="{29FDB030-9B49-4CED-8CCD-4D99382388AC}"/>
          </ac:spMkLst>
        </pc:spChg>
        <pc:spChg chg="del mod">
          <ac:chgData name="Reis, Nadja GIZ BR" userId="7e9f5873-d53f-47af-82e0-5625033120f5" providerId="ADAL" clId="{DBF67CF7-C665-405A-AE46-E6E0598AEB52}" dt="2021-10-29T02:41:27.649" v="1399" actId="478"/>
          <ac:spMkLst>
            <pc:docMk/>
            <pc:sldMk cId="2395360612" sldId="1113"/>
            <ac:spMk id="14" creationId="{CCC25777-72E6-469A-A9B4-78D032A4DB16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16" creationId="{3783CA14-24A1-485C-8B30-D6A5D87987AD}"/>
          </ac:spMkLst>
        </pc:spChg>
        <pc:spChg chg="add del mod">
          <ac:chgData name="Reis, Nadja GIZ BR" userId="7e9f5873-d53f-47af-82e0-5625033120f5" providerId="ADAL" clId="{DBF67CF7-C665-405A-AE46-E6E0598AEB52}" dt="2021-10-29T02:41:29.701" v="1401" actId="478"/>
          <ac:spMkLst>
            <pc:docMk/>
            <pc:sldMk cId="2395360612" sldId="1113"/>
            <ac:spMk id="18" creationId="{642EDC00-4B14-45B9-8E6D-92D9F4567771}"/>
          </ac:spMkLst>
        </pc:spChg>
        <pc:spChg chg="add del mod">
          <ac:chgData name="Reis, Nadja GIZ BR" userId="7e9f5873-d53f-47af-82e0-5625033120f5" providerId="ADAL" clId="{DBF67CF7-C665-405A-AE46-E6E0598AEB52}" dt="2021-10-29T02:41:27.649" v="1399" actId="478"/>
          <ac:spMkLst>
            <pc:docMk/>
            <pc:sldMk cId="2395360612" sldId="1113"/>
            <ac:spMk id="19" creationId="{CBF13334-8F7B-4FBA-B607-27576F2422D6}"/>
          </ac:spMkLst>
        </pc:spChg>
        <pc:spChg chg="mod">
          <ac:chgData name="Reis, Nadja GIZ BR" userId="7e9f5873-d53f-47af-82e0-5625033120f5" providerId="ADAL" clId="{DBF67CF7-C665-405A-AE46-E6E0598AEB52}" dt="2021-10-27T13:52:39.419" v="1278"/>
          <ac:spMkLst>
            <pc:docMk/>
            <pc:sldMk cId="2395360612" sldId="1113"/>
            <ac:spMk id="20" creationId="{718AAD38-2A9C-4DD3-A9DE-4753B58B61A9}"/>
          </ac:spMkLst>
        </pc:spChg>
        <pc:spChg chg="del mod">
          <ac:chgData name="Reis, Nadja GIZ BR" userId="7e9f5873-d53f-47af-82e0-5625033120f5" providerId="ADAL" clId="{DBF67CF7-C665-405A-AE46-E6E0598AEB52}" dt="2021-10-27T01:42:58.762" v="555" actId="478"/>
          <ac:spMkLst>
            <pc:docMk/>
            <pc:sldMk cId="2395360612" sldId="1113"/>
            <ac:spMk id="20" creationId="{E04DB2C4-3718-4179-837C-2E7DCA260998}"/>
          </ac:spMkLst>
        </pc:spChg>
        <pc:spChg chg="add del mod">
          <ac:chgData name="Reis, Nadja GIZ BR" userId="7e9f5873-d53f-47af-82e0-5625033120f5" providerId="ADAL" clId="{DBF67CF7-C665-405A-AE46-E6E0598AEB52}" dt="2021-10-29T02:41:33.260" v="1404" actId="478"/>
          <ac:spMkLst>
            <pc:docMk/>
            <pc:sldMk cId="2395360612" sldId="1113"/>
            <ac:spMk id="21" creationId="{69BBF5A1-46BA-406E-B136-29DA60788339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24" creationId="{9A97C86A-04D6-40F7-AE84-31AB43E6A846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25" creationId="{FF9F2414-84E8-453E-B1F3-389FDE8192D9}"/>
          </ac:spMkLst>
        </pc:spChg>
        <pc:spChg chg="add del mod">
          <ac:chgData name="Reis, Nadja GIZ BR" userId="7e9f5873-d53f-47af-82e0-5625033120f5" providerId="ADAL" clId="{DBF67CF7-C665-405A-AE46-E6E0598AEB52}" dt="2021-10-29T02:41:27.649" v="1399" actId="478"/>
          <ac:spMkLst>
            <pc:docMk/>
            <pc:sldMk cId="2395360612" sldId="1113"/>
            <ac:spMk id="29" creationId="{2D1AB376-0CD8-4DF6-A975-E4D2819C25AC}"/>
          </ac:spMkLst>
        </pc:spChg>
        <pc:spChg chg="add del mod">
          <ac:chgData name="Reis, Nadja GIZ BR" userId="7e9f5873-d53f-47af-82e0-5625033120f5" providerId="ADAL" clId="{DBF67CF7-C665-405A-AE46-E6E0598AEB52}" dt="2021-10-29T02:41:27.649" v="1399" actId="478"/>
          <ac:spMkLst>
            <pc:docMk/>
            <pc:sldMk cId="2395360612" sldId="1113"/>
            <ac:spMk id="30" creationId="{0DF3352B-1900-4A1D-9EBE-825273030349}"/>
          </ac:spMkLst>
        </pc:spChg>
        <pc:spChg chg="add del mod ord">
          <ac:chgData name="Reis, Nadja GIZ BR" userId="7e9f5873-d53f-47af-82e0-5625033120f5" providerId="ADAL" clId="{DBF67CF7-C665-405A-AE46-E6E0598AEB52}" dt="2021-10-29T02:41:27.649" v="1399" actId="478"/>
          <ac:spMkLst>
            <pc:docMk/>
            <pc:sldMk cId="2395360612" sldId="1113"/>
            <ac:spMk id="31" creationId="{DC2BA08A-F576-40A4-9AD0-B3C64F0DCA24}"/>
          </ac:spMkLst>
        </pc:spChg>
        <pc:spChg chg="add del">
          <ac:chgData name="Reis, Nadja GIZ BR" userId="7e9f5873-d53f-47af-82e0-5625033120f5" providerId="ADAL" clId="{DBF67CF7-C665-405A-AE46-E6E0598AEB52}" dt="2021-10-29T02:42:14.626" v="1413" actId="26606"/>
          <ac:spMkLst>
            <pc:docMk/>
            <pc:sldMk cId="2395360612" sldId="1113"/>
            <ac:spMk id="33" creationId="{3ECA69A1-7536-43AC-85EF-C7106179F5ED}"/>
          </ac:spMkLst>
        </pc:spChg>
        <pc:spChg chg="add del">
          <ac:chgData name="Reis, Nadja GIZ BR" userId="7e9f5873-d53f-47af-82e0-5625033120f5" providerId="ADAL" clId="{DBF67CF7-C665-405A-AE46-E6E0598AEB52}" dt="2021-10-29T02:42:30.192" v="1421" actId="26606"/>
          <ac:spMkLst>
            <pc:docMk/>
            <pc:sldMk cId="2395360612" sldId="1113"/>
            <ac:spMk id="34" creationId="{AB8C311F-7253-4AED-9701-7FC0708C41C7}"/>
          </ac:spMkLst>
        </pc:spChg>
        <pc:spChg chg="add del">
          <ac:chgData name="Reis, Nadja GIZ BR" userId="7e9f5873-d53f-47af-82e0-5625033120f5" providerId="ADAL" clId="{DBF67CF7-C665-405A-AE46-E6E0598AEB52}" dt="2021-10-29T02:42:17.476" v="1415" actId="26606"/>
          <ac:spMkLst>
            <pc:docMk/>
            <pc:sldMk cId="2395360612" sldId="1113"/>
            <ac:spMk id="35" creationId="{42A4FC2C-047E-45A5-965D-8E1E3BF09BC6}"/>
          </ac:spMkLst>
        </pc:spChg>
        <pc:spChg chg="add del">
          <ac:chgData name="Reis, Nadja GIZ BR" userId="7e9f5873-d53f-47af-82e0-5625033120f5" providerId="ADAL" clId="{DBF67CF7-C665-405A-AE46-E6E0598AEB52}" dt="2021-10-29T02:42:30.192" v="1421" actId="26606"/>
          <ac:spMkLst>
            <pc:docMk/>
            <pc:sldMk cId="2395360612" sldId="1113"/>
            <ac:spMk id="36" creationId="{E2384209-CB15-4CDF-9D31-C44FD9A3F20D}"/>
          </ac:spMkLst>
        </pc:spChg>
        <pc:spChg chg="add del">
          <ac:chgData name="Reis, Nadja GIZ BR" userId="7e9f5873-d53f-47af-82e0-5625033120f5" providerId="ADAL" clId="{DBF67CF7-C665-405A-AE46-E6E0598AEB52}" dt="2021-10-29T02:42:20.418" v="1417" actId="26606"/>
          <ac:spMkLst>
            <pc:docMk/>
            <pc:sldMk cId="2395360612" sldId="1113"/>
            <ac:spMk id="37" creationId="{32BC26D8-82FB-445E-AA49-62A77D7C1EE0}"/>
          </ac:spMkLst>
        </pc:spChg>
        <pc:spChg chg="add del">
          <ac:chgData name="Reis, Nadja GIZ BR" userId="7e9f5873-d53f-47af-82e0-5625033120f5" providerId="ADAL" clId="{DBF67CF7-C665-405A-AE46-E6E0598AEB52}" dt="2021-10-29T02:42:20.418" v="1417" actId="26606"/>
          <ac:spMkLst>
            <pc:docMk/>
            <pc:sldMk cId="2395360612" sldId="1113"/>
            <ac:spMk id="38" creationId="{CB44330D-EA18-4254-AA95-EB49948539B8}"/>
          </ac:spMkLst>
        </pc:spChg>
        <pc:spChg chg="add del">
          <ac:chgData name="Reis, Nadja GIZ BR" userId="7e9f5873-d53f-47af-82e0-5625033120f5" providerId="ADAL" clId="{DBF67CF7-C665-405A-AE46-E6E0598AEB52}" dt="2021-10-29T02:42:30.192" v="1421" actId="26606"/>
          <ac:spMkLst>
            <pc:docMk/>
            <pc:sldMk cId="2395360612" sldId="1113"/>
            <ac:spMk id="39" creationId="{2633B3B5-CC90-43F0-8714-D31D1F3F0209}"/>
          </ac:spMkLst>
        </pc:spChg>
        <pc:spChg chg="add del">
          <ac:chgData name="Reis, Nadja GIZ BR" userId="7e9f5873-d53f-47af-82e0-5625033120f5" providerId="ADAL" clId="{DBF67CF7-C665-405A-AE46-E6E0598AEB52}" dt="2021-10-29T02:42:30.192" v="1421" actId="26606"/>
          <ac:spMkLst>
            <pc:docMk/>
            <pc:sldMk cId="2395360612" sldId="1113"/>
            <ac:spMk id="40" creationId="{A8D57A06-A426-446D-B02C-A2DC6B62E45E}"/>
          </ac:spMkLst>
        </pc:spChg>
        <pc:spChg chg="add mod">
          <ac:chgData name="Reis, Nadja GIZ BR" userId="7e9f5873-d53f-47af-82e0-5625033120f5" providerId="ADAL" clId="{DBF67CF7-C665-405A-AE46-E6E0598AEB52}" dt="2021-10-29T02:59:17.305" v="1640" actId="1076"/>
          <ac:spMkLst>
            <pc:docMk/>
            <pc:sldMk cId="2395360612" sldId="1113"/>
            <ac:spMk id="41" creationId="{E8A57899-6B72-485C-B1E4-822B8A9B87AC}"/>
          </ac:spMkLst>
        </pc:spChg>
        <pc:spChg chg="add del">
          <ac:chgData name="Reis, Nadja GIZ BR" userId="7e9f5873-d53f-47af-82e0-5625033120f5" providerId="ADAL" clId="{DBF67CF7-C665-405A-AE46-E6E0598AEB52}" dt="2021-10-29T02:42:53.322" v="1427" actId="26606"/>
          <ac:spMkLst>
            <pc:docMk/>
            <pc:sldMk cId="2395360612" sldId="1113"/>
            <ac:spMk id="42" creationId="{16B067B1-F4E5-4FDF-813D-C9E872E80075}"/>
          </ac:spMkLst>
        </pc:spChg>
        <pc:spChg chg="add mod">
          <ac:chgData name="Reis, Nadja GIZ BR" userId="7e9f5873-d53f-47af-82e0-5625033120f5" providerId="ADAL" clId="{DBF67CF7-C665-405A-AE46-E6E0598AEB52}" dt="2021-10-29T12:24:25.971" v="1708" actId="1076"/>
          <ac:spMkLst>
            <pc:docMk/>
            <pc:sldMk cId="2395360612" sldId="1113"/>
            <ac:spMk id="43" creationId="{B1A9CB85-82F9-40D2-B687-6B945C1FC61F}"/>
          </ac:spMkLst>
        </pc:spChg>
        <pc:spChg chg="del">
          <ac:chgData name="Reis, Nadja GIZ BR" userId="7e9f5873-d53f-47af-82e0-5625033120f5" providerId="ADAL" clId="{DBF67CF7-C665-405A-AE46-E6E0598AEB52}" dt="2021-10-27T01:42:49.764" v="550" actId="478"/>
          <ac:spMkLst>
            <pc:docMk/>
            <pc:sldMk cId="2395360612" sldId="1113"/>
            <ac:spMk id="56" creationId="{5DCB4A16-D9A6-45D5-9516-BAD86359A52E}"/>
          </ac:spMkLst>
        </pc:spChg>
        <pc:spChg chg="del">
          <ac:chgData name="Reis, Nadja GIZ BR" userId="7e9f5873-d53f-47af-82e0-5625033120f5" providerId="ADAL" clId="{DBF67CF7-C665-405A-AE46-E6E0598AEB52}" dt="2021-10-27T01:43:08.785" v="559" actId="478"/>
          <ac:spMkLst>
            <pc:docMk/>
            <pc:sldMk cId="2395360612" sldId="1113"/>
            <ac:spMk id="59" creationId="{6BBFA5C6-1A84-4CEB-AAB7-73A8E0ED02BF}"/>
          </ac:spMkLst>
        </pc:spChg>
        <pc:spChg chg="del">
          <ac:chgData name="Reis, Nadja GIZ BR" userId="7e9f5873-d53f-47af-82e0-5625033120f5" providerId="ADAL" clId="{DBF67CF7-C665-405A-AE46-E6E0598AEB52}" dt="2021-10-27T01:43:08.785" v="559" actId="478"/>
          <ac:spMkLst>
            <pc:docMk/>
            <pc:sldMk cId="2395360612" sldId="1113"/>
            <ac:spMk id="60" creationId="{4D40D194-AA40-4168-9828-2F859E81B748}"/>
          </ac:spMkLst>
        </pc:spChg>
        <pc:spChg chg="del">
          <ac:chgData name="Reis, Nadja GIZ BR" userId="7e9f5873-d53f-47af-82e0-5625033120f5" providerId="ADAL" clId="{DBF67CF7-C665-405A-AE46-E6E0598AEB52}" dt="2021-10-27T01:43:08.785" v="559" actId="478"/>
          <ac:spMkLst>
            <pc:docMk/>
            <pc:sldMk cId="2395360612" sldId="1113"/>
            <ac:spMk id="61" creationId="{485A642D-0D13-45BE-9A3D-FC2EB97E807A}"/>
          </ac:spMkLst>
        </pc:spChg>
        <pc:spChg chg="del mod">
          <ac:chgData name="Reis, Nadja GIZ BR" userId="7e9f5873-d53f-47af-82e0-5625033120f5" providerId="ADAL" clId="{DBF67CF7-C665-405A-AE46-E6E0598AEB52}" dt="2021-10-27T01:42:55.054" v="553" actId="478"/>
          <ac:spMkLst>
            <pc:docMk/>
            <pc:sldMk cId="2395360612" sldId="1113"/>
            <ac:spMk id="62" creationId="{D60285B8-9D9C-448C-A3BA-EC4A6C9AF037}"/>
          </ac:spMkLst>
        </pc:spChg>
        <pc:spChg chg="del">
          <ac:chgData name="Reis, Nadja GIZ BR" userId="7e9f5873-d53f-47af-82e0-5625033120f5" providerId="ADAL" clId="{DBF67CF7-C665-405A-AE46-E6E0598AEB52}" dt="2021-10-27T01:43:11.507" v="560" actId="478"/>
          <ac:spMkLst>
            <pc:docMk/>
            <pc:sldMk cId="2395360612" sldId="1113"/>
            <ac:spMk id="63" creationId="{4FBC97CC-61C7-4461-99A4-C16E3F8C9747}"/>
          </ac:spMkLst>
        </pc:spChg>
        <pc:spChg chg="del">
          <ac:chgData name="Reis, Nadja GIZ BR" userId="7e9f5873-d53f-47af-82e0-5625033120f5" providerId="ADAL" clId="{DBF67CF7-C665-405A-AE46-E6E0598AEB52}" dt="2021-10-27T01:43:11.507" v="560" actId="478"/>
          <ac:spMkLst>
            <pc:docMk/>
            <pc:sldMk cId="2395360612" sldId="1113"/>
            <ac:spMk id="64" creationId="{2EE39031-8C87-4502-A7CC-2E810DEB582F}"/>
          </ac:spMkLst>
        </pc:spChg>
        <pc:spChg chg="del">
          <ac:chgData name="Reis, Nadja GIZ BR" userId="7e9f5873-d53f-47af-82e0-5625033120f5" providerId="ADAL" clId="{DBF67CF7-C665-405A-AE46-E6E0598AEB52}" dt="2021-10-27T01:43:11.507" v="560" actId="478"/>
          <ac:spMkLst>
            <pc:docMk/>
            <pc:sldMk cId="2395360612" sldId="1113"/>
            <ac:spMk id="65" creationId="{3ECE4F89-067A-48C8-A891-A1A24205F896}"/>
          </ac:spMkLst>
        </pc:spChg>
        <pc:grpChg chg="add del mod">
          <ac:chgData name="Reis, Nadja GIZ BR" userId="7e9f5873-d53f-47af-82e0-5625033120f5" providerId="ADAL" clId="{DBF67CF7-C665-405A-AE46-E6E0598AEB52}" dt="2021-10-27T13:53:24.507" v="1286" actId="165"/>
          <ac:grpSpMkLst>
            <pc:docMk/>
            <pc:sldMk cId="2395360612" sldId="1113"/>
            <ac:grpSpMk id="7" creationId="{56E1AF84-F15A-4582-867B-85E6E71209CE}"/>
          </ac:grpSpMkLst>
        </pc:grpChg>
        <pc:grpChg chg="add del mod">
          <ac:chgData name="Reis, Nadja GIZ BR" userId="7e9f5873-d53f-47af-82e0-5625033120f5" providerId="ADAL" clId="{DBF67CF7-C665-405A-AE46-E6E0598AEB52}" dt="2021-10-29T02:41:27.649" v="1399" actId="478"/>
          <ac:grpSpMkLst>
            <pc:docMk/>
            <pc:sldMk cId="2395360612" sldId="1113"/>
            <ac:grpSpMk id="10" creationId="{9FD5B470-8C26-4111-BBB4-CA8977964E4C}"/>
          </ac:grpSpMkLst>
        </pc:grpChg>
        <pc:grpChg chg="add del mod">
          <ac:chgData name="Reis, Nadja GIZ BR" userId="7e9f5873-d53f-47af-82e0-5625033120f5" providerId="ADAL" clId="{DBF67CF7-C665-405A-AE46-E6E0598AEB52}" dt="2021-10-29T02:41:27.649" v="1399" actId="478"/>
          <ac:grpSpMkLst>
            <pc:docMk/>
            <pc:sldMk cId="2395360612" sldId="1113"/>
            <ac:grpSpMk id="17" creationId="{3E9DA5C9-8C26-4121-9947-DA48354FC0A1}"/>
          </ac:grpSpMkLst>
        </pc:grpChg>
        <pc:picChg chg="del">
          <ac:chgData name="Reis, Nadja GIZ BR" userId="7e9f5873-d53f-47af-82e0-5625033120f5" providerId="ADAL" clId="{DBF67CF7-C665-405A-AE46-E6E0598AEB52}" dt="2021-10-27T01:43:01.259" v="556" actId="478"/>
          <ac:picMkLst>
            <pc:docMk/>
            <pc:sldMk cId="2395360612" sldId="1113"/>
            <ac:picMk id="5" creationId="{4E339CEA-0EE8-49E3-9522-6AC525ABEF11}"/>
          </ac:picMkLst>
        </pc:picChg>
        <pc:picChg chg="add del mod topLvl">
          <ac:chgData name="Reis, Nadja GIZ BR" userId="7e9f5873-d53f-47af-82e0-5625033120f5" providerId="ADAL" clId="{DBF67CF7-C665-405A-AE46-E6E0598AEB52}" dt="2021-10-27T13:53:26.472" v="1287" actId="478"/>
          <ac:picMkLst>
            <pc:docMk/>
            <pc:sldMk cId="2395360612" sldId="1113"/>
            <ac:picMk id="5" creationId="{4EAEAD08-39C4-4BCA-840F-F333EBE36527}"/>
          </ac:picMkLst>
        </pc:picChg>
        <pc:picChg chg="add del mod modCrop">
          <ac:chgData name="Reis, Nadja GIZ BR" userId="7e9f5873-d53f-47af-82e0-5625033120f5" providerId="ADAL" clId="{DBF67CF7-C665-405A-AE46-E6E0598AEB52}" dt="2021-10-29T02:47:21.636" v="1452" actId="478"/>
          <ac:picMkLst>
            <pc:docMk/>
            <pc:sldMk cId="2395360612" sldId="1113"/>
            <ac:picMk id="5" creationId="{9DE73C38-6097-43BF-8E83-546ACDB6A189}"/>
          </ac:picMkLst>
        </pc:picChg>
        <pc:picChg chg="add mod">
          <ac:chgData name="Reis, Nadja GIZ BR" userId="7e9f5873-d53f-47af-82e0-5625033120f5" providerId="ADAL" clId="{DBF67CF7-C665-405A-AE46-E6E0598AEB52}" dt="2021-10-27T13:54:08.401" v="1303" actId="164"/>
          <ac:picMkLst>
            <pc:docMk/>
            <pc:sldMk cId="2395360612" sldId="1113"/>
            <ac:picMk id="9" creationId="{8B7B4903-7E31-44CB-B0C8-F35CCD64A70E}"/>
          </ac:picMkLst>
        </pc:picChg>
        <pc:picChg chg="del">
          <ac:chgData name="Reis, Nadja GIZ BR" userId="7e9f5873-d53f-47af-82e0-5625033120f5" providerId="ADAL" clId="{DBF67CF7-C665-405A-AE46-E6E0598AEB52}" dt="2021-10-27T01:43:08.785" v="559" actId="478"/>
          <ac:picMkLst>
            <pc:docMk/>
            <pc:sldMk cId="2395360612" sldId="1113"/>
            <ac:picMk id="12" creationId="{969A87A8-5ED8-4FC2-AE08-CDFE5043D1E5}"/>
          </ac:picMkLst>
        </pc:picChg>
        <pc:picChg chg="del">
          <ac:chgData name="Reis, Nadja GIZ BR" userId="7e9f5873-d53f-47af-82e0-5625033120f5" providerId="ADAL" clId="{DBF67CF7-C665-405A-AE46-E6E0598AEB52}" dt="2021-10-27T01:43:08.785" v="559" actId="478"/>
          <ac:picMkLst>
            <pc:docMk/>
            <pc:sldMk cId="2395360612" sldId="1113"/>
            <ac:picMk id="15" creationId="{A677A6FE-BD21-421A-B817-E3CDC6772DE6}"/>
          </ac:picMkLst>
        </pc:picChg>
        <pc:picChg chg="mod">
          <ac:chgData name="Reis, Nadja GIZ BR" userId="7e9f5873-d53f-47af-82e0-5625033120f5" providerId="ADAL" clId="{DBF67CF7-C665-405A-AE46-E6E0598AEB52}" dt="2021-10-27T13:52:39.419" v="1278"/>
          <ac:picMkLst>
            <pc:docMk/>
            <pc:sldMk cId="2395360612" sldId="1113"/>
            <ac:picMk id="22" creationId="{03575D7C-F32F-442B-9FCE-4E8D9ED078B8}"/>
          </ac:picMkLst>
        </pc:picChg>
        <pc:picChg chg="add del mod ord modCrop">
          <ac:chgData name="Reis, Nadja GIZ BR" userId="7e9f5873-d53f-47af-82e0-5625033120f5" providerId="ADAL" clId="{DBF67CF7-C665-405A-AE46-E6E0598AEB52}" dt="2021-10-29T02:56:49.712" v="1543" actId="478"/>
          <ac:picMkLst>
            <pc:docMk/>
            <pc:sldMk cId="2395360612" sldId="1113"/>
            <ac:picMk id="23" creationId="{F665F431-23D2-4DF2-8EEB-7A5C4B836C16}"/>
          </ac:picMkLst>
        </pc:picChg>
        <pc:picChg chg="add del mod">
          <ac:chgData name="Reis, Nadja GIZ BR" userId="7e9f5873-d53f-47af-82e0-5625033120f5" providerId="ADAL" clId="{DBF67CF7-C665-405A-AE46-E6E0598AEB52}" dt="2021-10-27T13:54:10.021" v="1304" actId="478"/>
          <ac:picMkLst>
            <pc:docMk/>
            <pc:sldMk cId="2395360612" sldId="1113"/>
            <ac:picMk id="27" creationId="{40ED4693-EAC0-4AFD-8ECF-2BC8969BDFBD}"/>
          </ac:picMkLst>
        </pc:picChg>
        <pc:picChg chg="add mod ord modCrop">
          <ac:chgData name="Reis, Nadja GIZ BR" userId="7e9f5873-d53f-47af-82e0-5625033120f5" providerId="ADAL" clId="{DBF67CF7-C665-405A-AE46-E6E0598AEB52}" dt="2021-10-29T02:59:05.491" v="1637" actId="1076"/>
          <ac:picMkLst>
            <pc:docMk/>
            <pc:sldMk cId="2395360612" sldId="1113"/>
            <ac:picMk id="27" creationId="{FB3B98B3-F46A-4522-B8AD-22D83D8FAA88}"/>
          </ac:picMkLst>
        </pc:picChg>
        <pc:picChg chg="add del mod">
          <ac:chgData name="Reis, Nadja GIZ BR" userId="7e9f5873-d53f-47af-82e0-5625033120f5" providerId="ADAL" clId="{DBF67CF7-C665-405A-AE46-E6E0598AEB52}" dt="2021-10-27T02:24:50.791" v="930" actId="478"/>
          <ac:picMkLst>
            <pc:docMk/>
            <pc:sldMk cId="2395360612" sldId="1113"/>
            <ac:picMk id="28" creationId="{D4660EFF-53AB-4E09-9586-65E40D1664C6}"/>
          </ac:picMkLst>
        </pc:picChg>
        <pc:picChg chg="add del mod">
          <ac:chgData name="Reis, Nadja GIZ BR" userId="7e9f5873-d53f-47af-82e0-5625033120f5" providerId="ADAL" clId="{DBF67CF7-C665-405A-AE46-E6E0598AEB52}" dt="2021-10-27T13:52:58.916" v="1283" actId="478"/>
          <ac:picMkLst>
            <pc:docMk/>
            <pc:sldMk cId="2395360612" sldId="1113"/>
            <ac:picMk id="32" creationId="{792CF05F-77D2-4986-8B1F-4E9F15E2AA1B}"/>
          </ac:picMkLst>
        </pc:picChg>
        <pc:picChg chg="del">
          <ac:chgData name="Reis, Nadja GIZ BR" userId="7e9f5873-d53f-47af-82e0-5625033120f5" providerId="ADAL" clId="{DBF67CF7-C665-405A-AE46-E6E0598AEB52}" dt="2021-10-27T01:43:14.109" v="561" actId="478"/>
          <ac:picMkLst>
            <pc:docMk/>
            <pc:sldMk cId="2395360612" sldId="1113"/>
            <ac:picMk id="46" creationId="{908007AC-A503-4AAA-839E-F0F2D21BDD8D}"/>
          </ac:picMkLst>
        </pc:picChg>
        <pc:cxnChg chg="add del mod">
          <ac:chgData name="Reis, Nadja GIZ BR" userId="7e9f5873-d53f-47af-82e0-5625033120f5" providerId="ADAL" clId="{DBF67CF7-C665-405A-AE46-E6E0598AEB52}" dt="2021-10-29T02:41:27.649" v="1399" actId="478"/>
          <ac:cxnSpMkLst>
            <pc:docMk/>
            <pc:sldMk cId="2395360612" sldId="1113"/>
            <ac:cxnSpMk id="4" creationId="{20FF5A3B-8C9C-43F3-9D00-0207A2C651FA}"/>
          </ac:cxnSpMkLst>
        </pc:cxnChg>
        <pc:cxnChg chg="del mod">
          <ac:chgData name="Reis, Nadja GIZ BR" userId="7e9f5873-d53f-47af-82e0-5625033120f5" providerId="ADAL" clId="{DBF67CF7-C665-405A-AE46-E6E0598AEB52}" dt="2021-10-27T01:43:04.813" v="558" actId="478"/>
          <ac:cxnSpMkLst>
            <pc:docMk/>
            <pc:sldMk cId="2395360612" sldId="1113"/>
            <ac:cxnSpMk id="23" creationId="{33D17FA6-7DD0-48E7-9595-1CF1DA880F7B}"/>
          </ac:cxnSpMkLst>
        </pc:cxnChg>
        <pc:cxnChg chg="add del mod">
          <ac:chgData name="Reis, Nadja GIZ BR" userId="7e9f5873-d53f-47af-82e0-5625033120f5" providerId="ADAL" clId="{DBF67CF7-C665-405A-AE46-E6E0598AEB52}" dt="2021-10-27T02:20:52.965" v="844" actId="478"/>
          <ac:cxnSpMkLst>
            <pc:docMk/>
            <pc:sldMk cId="2395360612" sldId="1113"/>
            <ac:cxnSpMk id="26" creationId="{88656216-6D89-431A-A847-C900616A2083}"/>
          </ac:cxnSpMkLst>
        </pc:cxnChg>
        <pc:cxnChg chg="add mod">
          <ac:chgData name="Reis, Nadja GIZ BR" userId="7e9f5873-d53f-47af-82e0-5625033120f5" providerId="ADAL" clId="{DBF67CF7-C665-405A-AE46-E6E0598AEB52}" dt="2021-10-29T12:24:25.971" v="1708" actId="1076"/>
          <ac:cxnSpMkLst>
            <pc:docMk/>
            <pc:sldMk cId="2395360612" sldId="1113"/>
            <ac:cxnSpMk id="44" creationId="{A9761D2D-205D-4800-A142-7E2E928D4AC6}"/>
          </ac:cxnSpMkLst>
        </pc:cxnChg>
      </pc:sldChg>
      <pc:sldChg chg="new del">
        <pc:chgData name="Reis, Nadja GIZ BR" userId="7e9f5873-d53f-47af-82e0-5625033120f5" providerId="ADAL" clId="{DBF67CF7-C665-405A-AE46-E6E0598AEB52}" dt="2021-10-27T02:33:20.730" v="1027" actId="47"/>
        <pc:sldMkLst>
          <pc:docMk/>
          <pc:sldMk cId="2432629776" sldId="1114"/>
        </pc:sldMkLst>
      </pc:sldChg>
      <pc:sldChg chg="addSp delSp modSp new mod ord">
        <pc:chgData name="Reis, Nadja GIZ BR" userId="7e9f5873-d53f-47af-82e0-5625033120f5" providerId="ADAL" clId="{DBF67CF7-C665-405A-AE46-E6E0598AEB52}" dt="2021-11-05T20:44:36.721" v="5399" actId="207"/>
        <pc:sldMkLst>
          <pc:docMk/>
          <pc:sldMk cId="3595236764" sldId="1115"/>
        </pc:sldMkLst>
        <pc:spChg chg="add mod">
          <ac:chgData name="Reis, Nadja GIZ BR" userId="7e9f5873-d53f-47af-82e0-5625033120f5" providerId="ADAL" clId="{DBF67CF7-C665-405A-AE46-E6E0598AEB52}" dt="2021-11-02T19:52:29.634" v="1991" actId="14100"/>
          <ac:spMkLst>
            <pc:docMk/>
            <pc:sldMk cId="3595236764" sldId="1115"/>
            <ac:spMk id="5" creationId="{D73C7968-779C-4148-9807-5791029BBB20}"/>
          </ac:spMkLst>
        </pc:spChg>
        <pc:spChg chg="add mod">
          <ac:chgData name="Reis, Nadja GIZ BR" userId="7e9f5873-d53f-47af-82e0-5625033120f5" providerId="ADAL" clId="{DBF67CF7-C665-405A-AE46-E6E0598AEB52}" dt="2021-11-02T19:50:17.951" v="1944"/>
          <ac:spMkLst>
            <pc:docMk/>
            <pc:sldMk cId="3595236764" sldId="1115"/>
            <ac:spMk id="6" creationId="{EC3FCB47-F898-4E38-9725-52C6CFB6FA19}"/>
          </ac:spMkLst>
        </pc:spChg>
        <pc:spChg chg="add mod">
          <ac:chgData name="Reis, Nadja GIZ BR" userId="7e9f5873-d53f-47af-82e0-5625033120f5" providerId="ADAL" clId="{DBF67CF7-C665-405A-AE46-E6E0598AEB52}" dt="2021-11-02T19:52:38.754" v="1993" actId="14100"/>
          <ac:spMkLst>
            <pc:docMk/>
            <pc:sldMk cId="3595236764" sldId="1115"/>
            <ac:spMk id="7" creationId="{22025A47-9CDF-4BBD-8F2F-24758841C7FC}"/>
          </ac:spMkLst>
        </pc:spChg>
        <pc:spChg chg="add mod">
          <ac:chgData name="Reis, Nadja GIZ BR" userId="7e9f5873-d53f-47af-82e0-5625033120f5" providerId="ADAL" clId="{DBF67CF7-C665-405A-AE46-E6E0598AEB52}" dt="2021-11-02T19:53:18.877" v="1994" actId="1076"/>
          <ac:spMkLst>
            <pc:docMk/>
            <pc:sldMk cId="3595236764" sldId="1115"/>
            <ac:spMk id="8" creationId="{8D1B799A-0133-4BDD-BEDC-C365D299BCE1}"/>
          </ac:spMkLst>
        </pc:spChg>
        <pc:spChg chg="add mod">
          <ac:chgData name="Reis, Nadja GIZ BR" userId="7e9f5873-d53f-47af-82e0-5625033120f5" providerId="ADAL" clId="{DBF67CF7-C665-405A-AE46-E6E0598AEB52}" dt="2021-11-02T19:52:21.999" v="1990" actId="1036"/>
          <ac:spMkLst>
            <pc:docMk/>
            <pc:sldMk cId="3595236764" sldId="1115"/>
            <ac:spMk id="9" creationId="{A901AD65-62EE-4180-B4FD-D1FD9A118491}"/>
          </ac:spMkLst>
        </pc:spChg>
        <pc:spChg chg="add mod">
          <ac:chgData name="Reis, Nadja GIZ BR" userId="7e9f5873-d53f-47af-82e0-5625033120f5" providerId="ADAL" clId="{DBF67CF7-C665-405A-AE46-E6E0598AEB52}" dt="2021-10-27T02:36:22.175" v="1055" actId="1076"/>
          <ac:spMkLst>
            <pc:docMk/>
            <pc:sldMk cId="3595236764" sldId="1115"/>
            <ac:spMk id="10" creationId="{FF3A0302-B506-4088-A0EA-262EDED66948}"/>
          </ac:spMkLst>
        </pc:spChg>
        <pc:spChg chg="add del mod">
          <ac:chgData name="Reis, Nadja GIZ BR" userId="7e9f5873-d53f-47af-82e0-5625033120f5" providerId="ADAL" clId="{DBF67CF7-C665-405A-AE46-E6E0598AEB52}" dt="2021-10-27T02:35:49.059" v="1050" actId="478"/>
          <ac:spMkLst>
            <pc:docMk/>
            <pc:sldMk cId="3595236764" sldId="1115"/>
            <ac:spMk id="11" creationId="{01BE624B-1547-4580-9D41-D2F6650C8201}"/>
          </ac:spMkLst>
        </pc:spChg>
        <pc:spChg chg="mod">
          <ac:chgData name="Reis, Nadja GIZ BR" userId="7e9f5873-d53f-47af-82e0-5625033120f5" providerId="ADAL" clId="{DBF67CF7-C665-405A-AE46-E6E0598AEB52}" dt="2021-11-02T19:53:35.963" v="2003" actId="1038"/>
          <ac:spMkLst>
            <pc:docMk/>
            <pc:sldMk cId="3595236764" sldId="1115"/>
            <ac:spMk id="11" creationId="{4C556228-6070-483C-8335-828208968B0C}"/>
          </ac:spMkLst>
        </pc:spChg>
        <pc:spChg chg="add mod ord">
          <ac:chgData name="Reis, Nadja GIZ BR" userId="7e9f5873-d53f-47af-82e0-5625033120f5" providerId="ADAL" clId="{DBF67CF7-C665-405A-AE46-E6E0598AEB52}" dt="2021-10-27T02:34:20.048" v="1034" actId="167"/>
          <ac:spMkLst>
            <pc:docMk/>
            <pc:sldMk cId="3595236764" sldId="1115"/>
            <ac:spMk id="12" creationId="{F8C2E9F8-8A33-4A3C-A1D0-389909C62C84}"/>
          </ac:spMkLst>
        </pc:spChg>
        <pc:spChg chg="add mod">
          <ac:chgData name="Reis, Nadja GIZ BR" userId="7e9f5873-d53f-47af-82e0-5625033120f5" providerId="ADAL" clId="{DBF67CF7-C665-405A-AE46-E6E0598AEB52}" dt="2021-10-27T02:36:46.387" v="1063" actId="1076"/>
          <ac:spMkLst>
            <pc:docMk/>
            <pc:sldMk cId="3595236764" sldId="1115"/>
            <ac:spMk id="13" creationId="{51805E40-1DF1-4EAF-9512-06195D40006D}"/>
          </ac:spMkLst>
        </pc:spChg>
        <pc:spChg chg="add del mod">
          <ac:chgData name="Reis, Nadja GIZ BR" userId="7e9f5873-d53f-47af-82e0-5625033120f5" providerId="ADAL" clId="{DBF67CF7-C665-405A-AE46-E6E0598AEB52}" dt="2021-10-27T02:35:52.650" v="1052"/>
          <ac:spMkLst>
            <pc:docMk/>
            <pc:sldMk cId="3595236764" sldId="1115"/>
            <ac:spMk id="14" creationId="{52B5DB45-444C-470C-A7C6-C05DF59C1D54}"/>
          </ac:spMkLst>
        </pc:spChg>
        <pc:spChg chg="add mod">
          <ac:chgData name="Reis, Nadja GIZ BR" userId="7e9f5873-d53f-47af-82e0-5625033120f5" providerId="ADAL" clId="{DBF67CF7-C665-405A-AE46-E6E0598AEB52}" dt="2021-10-27T13:57:13.973" v="1335" actId="1076"/>
          <ac:spMkLst>
            <pc:docMk/>
            <pc:sldMk cId="3595236764" sldId="1115"/>
            <ac:spMk id="15" creationId="{17B26A4D-08FE-4A82-BE3E-121DF09F6444}"/>
          </ac:spMkLst>
        </pc:spChg>
        <pc:spChg chg="add mod">
          <ac:chgData name="Reis, Nadja GIZ BR" userId="7e9f5873-d53f-47af-82e0-5625033120f5" providerId="ADAL" clId="{DBF67CF7-C665-405A-AE46-E6E0598AEB52}" dt="2021-10-27T02:36:30.629" v="1057"/>
          <ac:spMkLst>
            <pc:docMk/>
            <pc:sldMk cId="3595236764" sldId="1115"/>
            <ac:spMk id="16" creationId="{36ACD7EE-1F28-422A-916B-5707A7F0D823}"/>
          </ac:spMkLst>
        </pc:spChg>
        <pc:spChg chg="add del mod">
          <ac:chgData name="Reis, Nadja GIZ BR" userId="7e9f5873-d53f-47af-82e0-5625033120f5" providerId="ADAL" clId="{DBF67CF7-C665-405A-AE46-E6E0598AEB52}" dt="2021-10-27T02:36:45.965" v="1062"/>
          <ac:spMkLst>
            <pc:docMk/>
            <pc:sldMk cId="3595236764" sldId="1115"/>
            <ac:spMk id="17" creationId="{A4B80BDC-990F-4BDA-B9B2-3389934239FE}"/>
          </ac:spMkLst>
        </pc:spChg>
        <pc:spChg chg="mod">
          <ac:chgData name="Reis, Nadja GIZ BR" userId="7e9f5873-d53f-47af-82e0-5625033120f5" providerId="ADAL" clId="{DBF67CF7-C665-405A-AE46-E6E0598AEB52}" dt="2021-11-05T20:44:36.721" v="5399" actId="207"/>
          <ac:spMkLst>
            <pc:docMk/>
            <pc:sldMk cId="3595236764" sldId="1115"/>
            <ac:spMk id="19" creationId="{295BA0E1-0C77-4799-9316-6F6292413EE0}"/>
          </ac:spMkLst>
        </pc:spChg>
        <pc:spChg chg="mod">
          <ac:chgData name="Reis, Nadja GIZ BR" userId="7e9f5873-d53f-47af-82e0-5625033120f5" providerId="ADAL" clId="{DBF67CF7-C665-405A-AE46-E6E0598AEB52}" dt="2021-11-05T20:44:36.721" v="5399" actId="207"/>
          <ac:spMkLst>
            <pc:docMk/>
            <pc:sldMk cId="3595236764" sldId="1115"/>
            <ac:spMk id="20" creationId="{20F2BE7A-B7E6-49F0-9567-F90D5F239073}"/>
          </ac:spMkLst>
        </pc:spChg>
        <pc:grpChg chg="add mod">
          <ac:chgData name="Reis, Nadja GIZ BR" userId="7e9f5873-d53f-47af-82e0-5625033120f5" providerId="ADAL" clId="{DBF67CF7-C665-405A-AE46-E6E0598AEB52}" dt="2021-11-05T20:44:34.908" v="5398"/>
          <ac:grpSpMkLst>
            <pc:docMk/>
            <pc:sldMk cId="3595236764" sldId="1115"/>
            <ac:grpSpMk id="17" creationId="{33871177-72F0-42EB-961A-A2CEBBB09ED1}"/>
          </ac:grpSpMkLst>
        </pc:grpChg>
        <pc:grpChg chg="mod">
          <ac:chgData name="Reis, Nadja GIZ BR" userId="7e9f5873-d53f-47af-82e0-5625033120f5" providerId="ADAL" clId="{DBF67CF7-C665-405A-AE46-E6E0598AEB52}" dt="2021-11-05T20:44:34.908" v="5398"/>
          <ac:grpSpMkLst>
            <pc:docMk/>
            <pc:sldMk cId="3595236764" sldId="1115"/>
            <ac:grpSpMk id="18" creationId="{92C6C82C-51A1-48B1-B9A1-899DC1BC1DED}"/>
          </ac:grpSpMkLst>
        </pc:grpChg>
        <pc:picChg chg="add mod">
          <ac:chgData name="Reis, Nadja GIZ BR" userId="7e9f5873-d53f-47af-82e0-5625033120f5" providerId="ADAL" clId="{DBF67CF7-C665-405A-AE46-E6E0598AEB52}" dt="2021-11-02T19:52:31.897" v="1992" actId="1038"/>
          <ac:picMkLst>
            <pc:docMk/>
            <pc:sldMk cId="3595236764" sldId="1115"/>
            <ac:picMk id="2" creationId="{297F8C8D-6876-44F0-9589-462C279084CC}"/>
          </ac:picMkLst>
        </pc:picChg>
        <pc:picChg chg="add mod">
          <ac:chgData name="Reis, Nadja GIZ BR" userId="7e9f5873-d53f-47af-82e0-5625033120f5" providerId="ADAL" clId="{DBF67CF7-C665-405A-AE46-E6E0598AEB52}" dt="2021-10-27T02:36:22.175" v="1055" actId="1076"/>
          <ac:picMkLst>
            <pc:docMk/>
            <pc:sldMk cId="3595236764" sldId="1115"/>
            <ac:picMk id="3" creationId="{640E808E-4B74-4003-9252-CF59594029B2}"/>
          </ac:picMkLst>
        </pc:picChg>
        <pc:picChg chg="add mod">
          <ac:chgData name="Reis, Nadja GIZ BR" userId="7e9f5873-d53f-47af-82e0-5625033120f5" providerId="ADAL" clId="{DBF67CF7-C665-405A-AE46-E6E0598AEB52}" dt="2021-10-27T02:36:22.175" v="1055" actId="1076"/>
          <ac:picMkLst>
            <pc:docMk/>
            <pc:sldMk cId="3595236764" sldId="1115"/>
            <ac:picMk id="4" creationId="{B4D7627E-785D-4AD8-8377-56869CFECC4E}"/>
          </ac:picMkLst>
        </pc:picChg>
        <pc:cxnChg chg="mod">
          <ac:chgData name="Reis, Nadja GIZ BR" userId="7e9f5873-d53f-47af-82e0-5625033120f5" providerId="ADAL" clId="{DBF67CF7-C665-405A-AE46-E6E0598AEB52}" dt="2021-11-05T20:44:34.908" v="5398"/>
          <ac:cxnSpMkLst>
            <pc:docMk/>
            <pc:sldMk cId="3595236764" sldId="1115"/>
            <ac:cxnSpMk id="21" creationId="{16C237C4-4D1A-4933-849F-E5EF68831547}"/>
          </ac:cxnSpMkLst>
        </pc:cxnChg>
      </pc:sldChg>
      <pc:sldChg chg="add del ord">
        <pc:chgData name="Reis, Nadja GIZ BR" userId="7e9f5873-d53f-47af-82e0-5625033120f5" providerId="ADAL" clId="{DBF67CF7-C665-405A-AE46-E6E0598AEB52}" dt="2021-10-27T03:58:06.377" v="1114" actId="47"/>
        <pc:sldMkLst>
          <pc:docMk/>
          <pc:sldMk cId="4132359682" sldId="1116"/>
        </pc:sldMkLst>
      </pc:sldChg>
      <pc:sldChg chg="addSp delSp modSp new mod ord addCm">
        <pc:chgData name="Reis, Nadja GIZ BR" userId="7e9f5873-d53f-47af-82e0-5625033120f5" providerId="ADAL" clId="{DBF67CF7-C665-405A-AE46-E6E0598AEB52}" dt="2021-11-05T20:41:22.115" v="5280" actId="1076"/>
        <pc:sldMkLst>
          <pc:docMk/>
          <pc:sldMk cId="1945389064" sldId="1117"/>
        </pc:sldMkLst>
        <pc:spChg chg="add mod">
          <ac:chgData name="Reis, Nadja GIZ BR" userId="7e9f5873-d53f-47af-82e0-5625033120f5" providerId="ADAL" clId="{DBF67CF7-C665-405A-AE46-E6E0598AEB52}" dt="2021-11-05T16:41:02.116" v="4792" actId="1035"/>
          <ac:spMkLst>
            <pc:docMk/>
            <pc:sldMk cId="1945389064" sldId="1117"/>
            <ac:spMk id="2" creationId="{3957BCB1-5748-4DAA-B52F-24C06DD6A727}"/>
          </ac:spMkLst>
        </pc:spChg>
        <pc:spChg chg="add mod">
          <ac:chgData name="Reis, Nadja GIZ BR" userId="7e9f5873-d53f-47af-82e0-5625033120f5" providerId="ADAL" clId="{DBF67CF7-C665-405A-AE46-E6E0598AEB52}" dt="2021-11-05T20:11:53.644" v="4941" actId="1076"/>
          <ac:spMkLst>
            <pc:docMk/>
            <pc:sldMk cId="1945389064" sldId="1117"/>
            <ac:spMk id="3" creationId="{3C04FBA2-7BD7-49C8-BD4C-EB2AFAEF5C41}"/>
          </ac:spMkLst>
        </pc:spChg>
        <pc:spChg chg="add mod">
          <ac:chgData name="Reis, Nadja GIZ BR" userId="7e9f5873-d53f-47af-82e0-5625033120f5" providerId="ADAL" clId="{DBF67CF7-C665-405A-AE46-E6E0598AEB52}" dt="2021-10-27T04:20:55.924" v="1151" actId="206"/>
          <ac:spMkLst>
            <pc:docMk/>
            <pc:sldMk cId="1945389064" sldId="1117"/>
            <ac:spMk id="4" creationId="{D4A1E0F2-3B69-42CF-ADF3-63E0D2A38BA0}"/>
          </ac:spMkLst>
        </pc:spChg>
        <pc:spChg chg="add mod">
          <ac:chgData name="Reis, Nadja GIZ BR" userId="7e9f5873-d53f-47af-82e0-5625033120f5" providerId="ADAL" clId="{DBF67CF7-C665-405A-AE46-E6E0598AEB52}" dt="2021-10-27T13:55:23.825" v="1334" actId="14100"/>
          <ac:spMkLst>
            <pc:docMk/>
            <pc:sldMk cId="1945389064" sldId="1117"/>
            <ac:spMk id="6" creationId="{97D61F4F-794D-4F56-A479-7C2E32BCF4BE}"/>
          </ac:spMkLst>
        </pc:spChg>
        <pc:spChg chg="add mod">
          <ac:chgData name="Reis, Nadja GIZ BR" userId="7e9f5873-d53f-47af-82e0-5625033120f5" providerId="ADAL" clId="{DBF67CF7-C665-405A-AE46-E6E0598AEB52}" dt="2021-10-27T04:00:42.378" v="1133" actId="1076"/>
          <ac:spMkLst>
            <pc:docMk/>
            <pc:sldMk cId="1945389064" sldId="1117"/>
            <ac:spMk id="7" creationId="{847A71D7-34E2-4F9B-8AF7-EB520CBCD538}"/>
          </ac:spMkLst>
        </pc:spChg>
        <pc:spChg chg="add mod">
          <ac:chgData name="Reis, Nadja GIZ BR" userId="7e9f5873-d53f-47af-82e0-5625033120f5" providerId="ADAL" clId="{DBF67CF7-C665-405A-AE46-E6E0598AEB52}" dt="2021-10-27T04:23:16.918" v="1158" actId="1076"/>
          <ac:spMkLst>
            <pc:docMk/>
            <pc:sldMk cId="1945389064" sldId="1117"/>
            <ac:spMk id="8" creationId="{8120EF20-9126-434D-A539-A9247133F9D2}"/>
          </ac:spMkLst>
        </pc:spChg>
        <pc:spChg chg="add del mod">
          <ac:chgData name="Reis, Nadja GIZ BR" userId="7e9f5873-d53f-47af-82e0-5625033120f5" providerId="ADAL" clId="{DBF67CF7-C665-405A-AE46-E6E0598AEB52}" dt="2021-11-05T16:41:38.643" v="4805" actId="1038"/>
          <ac:spMkLst>
            <pc:docMk/>
            <pc:sldMk cId="1945389064" sldId="1117"/>
            <ac:spMk id="11" creationId="{6405769E-A3CB-4F00-9293-D2C23F33D3F6}"/>
          </ac:spMkLst>
        </pc:spChg>
        <pc:spChg chg="mod">
          <ac:chgData name="Reis, Nadja GIZ BR" userId="7e9f5873-d53f-47af-82e0-5625033120f5" providerId="ADAL" clId="{DBF67CF7-C665-405A-AE46-E6E0598AEB52}" dt="2021-11-05T20:17:47.363" v="5056" actId="207"/>
          <ac:spMkLst>
            <pc:docMk/>
            <pc:sldMk cId="1945389064" sldId="1117"/>
            <ac:spMk id="12" creationId="{BC7F51A2-6873-40A4-BA25-06E82638155F}"/>
          </ac:spMkLst>
        </pc:spChg>
        <pc:spChg chg="add mod">
          <ac:chgData name="Reis, Nadja GIZ BR" userId="7e9f5873-d53f-47af-82e0-5625033120f5" providerId="ADAL" clId="{DBF67CF7-C665-405A-AE46-E6E0598AEB52}" dt="2021-10-27T04:00:11.239" v="1129" actId="1076"/>
          <ac:spMkLst>
            <pc:docMk/>
            <pc:sldMk cId="1945389064" sldId="1117"/>
            <ac:spMk id="12" creationId="{F0DD011D-3371-4F23-A51D-F3F78C38F4BE}"/>
          </ac:spMkLst>
        </pc:spChg>
        <pc:spChg chg="mod">
          <ac:chgData name="Reis, Nadja GIZ BR" userId="7e9f5873-d53f-47af-82e0-5625033120f5" providerId="ADAL" clId="{DBF67CF7-C665-405A-AE46-E6E0598AEB52}" dt="2021-11-05T20:17:27.209" v="5054"/>
          <ac:spMkLst>
            <pc:docMk/>
            <pc:sldMk cId="1945389064" sldId="1117"/>
            <ac:spMk id="13" creationId="{A19FDD89-32A3-4DE5-B583-445AFA837D8D}"/>
          </ac:spMkLst>
        </pc:spChg>
        <pc:spChg chg="mod">
          <ac:chgData name="Reis, Nadja GIZ BR" userId="7e9f5873-d53f-47af-82e0-5625033120f5" providerId="ADAL" clId="{DBF67CF7-C665-405A-AE46-E6E0598AEB52}" dt="2021-10-27T13:54:38.820" v="1307"/>
          <ac:spMkLst>
            <pc:docMk/>
            <pc:sldMk cId="1945389064" sldId="1117"/>
            <ac:spMk id="13" creationId="{FBB6378E-359E-43E1-A1A9-EFE226DDC363}"/>
          </ac:spMkLst>
        </pc:spChg>
        <pc:spChg chg="mod">
          <ac:chgData name="Reis, Nadja GIZ BR" userId="7e9f5873-d53f-47af-82e0-5625033120f5" providerId="ADAL" clId="{DBF67CF7-C665-405A-AE46-E6E0598AEB52}" dt="2021-10-29T03:01:15.305" v="1678" actId="207"/>
          <ac:spMkLst>
            <pc:docMk/>
            <pc:sldMk cId="1945389064" sldId="1117"/>
            <ac:spMk id="16" creationId="{27F328F1-9241-4AAB-92DE-BBC8F057DF8D}"/>
          </ac:spMkLst>
        </pc:spChg>
        <pc:grpChg chg="add mod">
          <ac:chgData name="Reis, Nadja GIZ BR" userId="7e9f5873-d53f-47af-82e0-5625033120f5" providerId="ADAL" clId="{DBF67CF7-C665-405A-AE46-E6E0598AEB52}" dt="2021-11-05T20:41:22.115" v="5280" actId="1076"/>
          <ac:grpSpMkLst>
            <pc:docMk/>
            <pc:sldMk cId="1945389064" sldId="1117"/>
            <ac:grpSpMk id="9" creationId="{EAE13184-2D6F-4D7E-A618-383373991E52}"/>
          </ac:grpSpMkLst>
        </pc:grpChg>
        <pc:grpChg chg="add del mod">
          <ac:chgData name="Reis, Nadja GIZ BR" userId="7e9f5873-d53f-47af-82e0-5625033120f5" providerId="ADAL" clId="{DBF67CF7-C665-405A-AE46-E6E0598AEB52}" dt="2021-10-27T13:54:41.621" v="1308"/>
          <ac:grpSpMkLst>
            <pc:docMk/>
            <pc:sldMk cId="1945389064" sldId="1117"/>
            <ac:grpSpMk id="10" creationId="{EDCD7E23-676D-4113-8D40-AAAE0ED5D976}"/>
          </ac:grpSpMkLst>
        </pc:grpChg>
        <pc:grpChg chg="mod">
          <ac:chgData name="Reis, Nadja GIZ BR" userId="7e9f5873-d53f-47af-82e0-5625033120f5" providerId="ADAL" clId="{DBF67CF7-C665-405A-AE46-E6E0598AEB52}" dt="2021-11-05T20:11:35.456" v="4939"/>
          <ac:grpSpMkLst>
            <pc:docMk/>
            <pc:sldMk cId="1945389064" sldId="1117"/>
            <ac:grpSpMk id="10" creationId="{F829B75D-55C6-4619-B6FB-7622A4E49684}"/>
          </ac:grpSpMkLst>
        </pc:grpChg>
        <pc:grpChg chg="add del mod">
          <ac:chgData name="Reis, Nadja GIZ BR" userId="7e9f5873-d53f-47af-82e0-5625033120f5" providerId="ADAL" clId="{DBF67CF7-C665-405A-AE46-E6E0598AEB52}" dt="2021-10-29T03:05:09.299" v="1692" actId="1076"/>
          <ac:grpSpMkLst>
            <pc:docMk/>
            <pc:sldMk cId="1945389064" sldId="1117"/>
            <ac:grpSpMk id="15" creationId="{4DE4A567-5362-43F1-B18D-2F26F9CB198C}"/>
          </ac:grpSpMkLst>
        </pc:grpChg>
        <pc:picChg chg="add del mod">
          <ac:chgData name="Reis, Nadja GIZ BR" userId="7e9f5873-d53f-47af-82e0-5625033120f5" providerId="ADAL" clId="{DBF67CF7-C665-405A-AE46-E6E0598AEB52}" dt="2021-11-05T20:15:09.530" v="5039" actId="931"/>
          <ac:picMkLst>
            <pc:docMk/>
            <pc:sldMk cId="1945389064" sldId="1117"/>
            <ac:picMk id="5" creationId="{1BDE7F65-A471-4F24-BD7F-87C01056780F}"/>
          </ac:picMkLst>
        </pc:picChg>
        <pc:picChg chg="add del">
          <ac:chgData name="Reis, Nadja GIZ BR" userId="7e9f5873-d53f-47af-82e0-5625033120f5" providerId="ADAL" clId="{DBF67CF7-C665-405A-AE46-E6E0598AEB52}" dt="2021-10-29T02:51:10.184" v="1541" actId="22"/>
          <ac:picMkLst>
            <pc:docMk/>
            <pc:sldMk cId="1945389064" sldId="1117"/>
            <ac:picMk id="5" creationId="{40026A3C-AC31-477E-9F31-E55C83329BDF}"/>
          </ac:picMkLst>
        </pc:picChg>
        <pc:picChg chg="add mod ord modCrop">
          <ac:chgData name="Reis, Nadja GIZ BR" userId="7e9f5873-d53f-47af-82e0-5625033120f5" providerId="ADAL" clId="{DBF67CF7-C665-405A-AE46-E6E0598AEB52}" dt="2021-11-05T20:41:12.100" v="5279" actId="1076"/>
          <ac:picMkLst>
            <pc:docMk/>
            <pc:sldMk cId="1945389064" sldId="1117"/>
            <ac:picMk id="8" creationId="{0B15BAC4-8188-46F3-B995-23B58BA61519}"/>
          </ac:picMkLst>
        </pc:picChg>
        <pc:picChg chg="mod">
          <ac:chgData name="Reis, Nadja GIZ BR" userId="7e9f5873-d53f-47af-82e0-5625033120f5" providerId="ADAL" clId="{DBF67CF7-C665-405A-AE46-E6E0598AEB52}" dt="2021-10-27T13:54:38.820" v="1307"/>
          <ac:picMkLst>
            <pc:docMk/>
            <pc:sldMk cId="1945389064" sldId="1117"/>
            <ac:picMk id="14" creationId="{6125C083-B4A0-43B1-8228-E40ECC3DC733}"/>
          </ac:picMkLst>
        </pc:picChg>
        <pc:picChg chg="mod">
          <ac:chgData name="Reis, Nadja GIZ BR" userId="7e9f5873-d53f-47af-82e0-5625033120f5" providerId="ADAL" clId="{DBF67CF7-C665-405A-AE46-E6E0598AEB52}" dt="2021-10-29T03:02:37.489" v="1687" actId="1038"/>
          <ac:picMkLst>
            <pc:docMk/>
            <pc:sldMk cId="1945389064" sldId="1117"/>
            <ac:picMk id="17" creationId="{8D1518A1-D75F-4FD4-B5B8-54507B2B9AB7}"/>
          </ac:picMkLst>
        </pc:picChg>
        <pc:cxnChg chg="add mod">
          <ac:chgData name="Reis, Nadja GIZ BR" userId="7e9f5873-d53f-47af-82e0-5625033120f5" providerId="ADAL" clId="{DBF67CF7-C665-405A-AE46-E6E0598AEB52}" dt="2021-10-27T03:58:26.495" v="1116" actId="1076"/>
          <ac:cxnSpMkLst>
            <pc:docMk/>
            <pc:sldMk cId="1945389064" sldId="1117"/>
            <ac:cxnSpMk id="5" creationId="{F5F0F747-B19B-43D1-8632-C3D5BF5B37FD}"/>
          </ac:cxnSpMkLst>
        </pc:cxnChg>
        <pc:cxnChg chg="add mod">
          <ac:chgData name="Reis, Nadja GIZ BR" userId="7e9f5873-d53f-47af-82e0-5625033120f5" providerId="ADAL" clId="{DBF67CF7-C665-405A-AE46-E6E0598AEB52}" dt="2021-10-27T03:58:31.170" v="1117" actId="1076"/>
          <ac:cxnSpMkLst>
            <pc:docMk/>
            <pc:sldMk cId="1945389064" sldId="1117"/>
            <ac:cxnSpMk id="9" creationId="{8C7C22EB-FAF5-4C30-A49B-F77407B30BF6}"/>
          </ac:cxnSpMkLst>
        </pc:cxnChg>
        <pc:cxnChg chg="add del mod">
          <ac:chgData name="Reis, Nadja GIZ BR" userId="7e9f5873-d53f-47af-82e0-5625033120f5" providerId="ADAL" clId="{DBF67CF7-C665-405A-AE46-E6E0598AEB52}" dt="2021-10-27T04:00:19.838" v="1131" actId="478"/>
          <ac:cxnSpMkLst>
            <pc:docMk/>
            <pc:sldMk cId="1945389064" sldId="1117"/>
            <ac:cxnSpMk id="10" creationId="{EDFA7FB0-8630-481B-8101-ABE01BA54D1C}"/>
          </ac:cxnSpMkLst>
        </pc:cxnChg>
        <pc:cxnChg chg="mod">
          <ac:chgData name="Reis, Nadja GIZ BR" userId="7e9f5873-d53f-47af-82e0-5625033120f5" providerId="ADAL" clId="{DBF67CF7-C665-405A-AE46-E6E0598AEB52}" dt="2021-11-05T20:17:40.440" v="5055" actId="208"/>
          <ac:cxnSpMkLst>
            <pc:docMk/>
            <pc:sldMk cId="1945389064" sldId="1117"/>
            <ac:cxnSpMk id="14" creationId="{5EA68B57-CF0B-4205-B0CD-5E0B6A89C0E2}"/>
          </ac:cxnSpMkLst>
        </pc:cxnChg>
        <pc:cxnChg chg="add mod">
          <ac:chgData name="Reis, Nadja GIZ BR" userId="7e9f5873-d53f-47af-82e0-5625033120f5" providerId="ADAL" clId="{DBF67CF7-C665-405A-AE46-E6E0598AEB52}" dt="2021-10-27T04:00:46.946" v="1135" actId="208"/>
          <ac:cxnSpMkLst>
            <pc:docMk/>
            <pc:sldMk cId="1945389064" sldId="1117"/>
            <ac:cxnSpMk id="14" creationId="{CD7B2798-9BA5-4F45-A96A-A461D8EAFD21}"/>
          </ac:cxnSpMkLst>
        </pc:cxnChg>
      </pc:sldChg>
      <pc:sldChg chg="addSp modSp add mod ord">
        <pc:chgData name="Reis, Nadja GIZ BR" userId="7e9f5873-d53f-47af-82e0-5625033120f5" providerId="ADAL" clId="{DBF67CF7-C665-405A-AE46-E6E0598AEB52}" dt="2021-11-05T20:41:38.053" v="5293" actId="1038"/>
        <pc:sldMkLst>
          <pc:docMk/>
          <pc:sldMk cId="466032459" sldId="1118"/>
        </pc:sldMkLst>
        <pc:spChg chg="mod">
          <ac:chgData name="Reis, Nadja GIZ BR" userId="7e9f5873-d53f-47af-82e0-5625033120f5" providerId="ADAL" clId="{DBF67CF7-C665-405A-AE46-E6E0598AEB52}" dt="2021-11-04T15:36:19.838" v="4393"/>
          <ac:spMkLst>
            <pc:docMk/>
            <pc:sldMk cId="466032459" sldId="1118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36:47.244" v="4403"/>
          <ac:spMkLst>
            <pc:docMk/>
            <pc:sldMk cId="466032459" sldId="1118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36:58.948" v="4408"/>
          <ac:spMkLst>
            <pc:docMk/>
            <pc:sldMk cId="466032459" sldId="1118"/>
            <ac:spMk id="10" creationId="{FF3A0302-B506-4088-A0EA-262EDED66948}"/>
          </ac:spMkLst>
        </pc:spChg>
        <pc:spChg chg="mod">
          <ac:chgData name="Reis, Nadja GIZ BR" userId="7e9f5873-d53f-47af-82e0-5625033120f5" providerId="ADAL" clId="{DBF67CF7-C665-405A-AE46-E6E0598AEB52}" dt="2021-11-02T19:55:35.696" v="2013" actId="1076"/>
          <ac:spMkLst>
            <pc:docMk/>
            <pc:sldMk cId="466032459" sldId="1118"/>
            <ac:spMk id="12" creationId="{F8C2E9F8-8A33-4A3C-A1D0-389909C62C84}"/>
          </ac:spMkLst>
        </pc:spChg>
        <pc:spChg chg="mod">
          <ac:chgData name="Reis, Nadja GIZ BR" userId="7e9f5873-d53f-47af-82e0-5625033120f5" providerId="ADAL" clId="{DBF67CF7-C665-405A-AE46-E6E0598AEB52}" dt="2021-10-27T13:57:17.813" v="1336" actId="1076"/>
          <ac:spMkLst>
            <pc:docMk/>
            <pc:sldMk cId="466032459" sldId="1118"/>
            <ac:spMk id="15" creationId="{17B26A4D-08FE-4A82-BE3E-121DF09F6444}"/>
          </ac:spMkLst>
        </pc:spChg>
        <pc:spChg chg="mod">
          <ac:chgData name="Reis, Nadja GIZ BR" userId="7e9f5873-d53f-47af-82e0-5625033120f5" providerId="ADAL" clId="{DBF67CF7-C665-405A-AE46-E6E0598AEB52}" dt="2021-11-05T20:41:31.415" v="5283" actId="207"/>
          <ac:spMkLst>
            <pc:docMk/>
            <pc:sldMk cId="466032459" sldId="1118"/>
            <ac:spMk id="19" creationId="{C6BCBDB8-320C-443C-BFBE-0B832ED9DFAA}"/>
          </ac:spMkLst>
        </pc:spChg>
        <pc:spChg chg="mod">
          <ac:chgData name="Reis, Nadja GIZ BR" userId="7e9f5873-d53f-47af-82e0-5625033120f5" providerId="ADAL" clId="{DBF67CF7-C665-405A-AE46-E6E0598AEB52}" dt="2021-11-05T20:41:31.415" v="5283" actId="207"/>
          <ac:spMkLst>
            <pc:docMk/>
            <pc:sldMk cId="466032459" sldId="1118"/>
            <ac:spMk id="20" creationId="{F9F2E9FD-DE62-4BE8-8C9C-ED3026E524E8}"/>
          </ac:spMkLst>
        </pc:spChg>
        <pc:grpChg chg="add mod">
          <ac:chgData name="Reis, Nadja GIZ BR" userId="7e9f5873-d53f-47af-82e0-5625033120f5" providerId="ADAL" clId="{DBF67CF7-C665-405A-AE46-E6E0598AEB52}" dt="2021-11-05T20:41:38.053" v="5293" actId="1038"/>
          <ac:grpSpMkLst>
            <pc:docMk/>
            <pc:sldMk cId="466032459" sldId="1118"/>
            <ac:grpSpMk id="17" creationId="{AD33FB0C-A99D-4C51-AC4B-1BCD67CE0F6A}"/>
          </ac:grpSpMkLst>
        </pc:grpChg>
        <pc:grpChg chg="mod">
          <ac:chgData name="Reis, Nadja GIZ BR" userId="7e9f5873-d53f-47af-82e0-5625033120f5" providerId="ADAL" clId="{DBF67CF7-C665-405A-AE46-E6E0598AEB52}" dt="2021-11-05T20:41:28.189" v="5281"/>
          <ac:grpSpMkLst>
            <pc:docMk/>
            <pc:sldMk cId="466032459" sldId="1118"/>
            <ac:grpSpMk id="18" creationId="{1EDFE881-71C2-469B-BFE1-7156C53B7270}"/>
          </ac:grpSpMkLst>
        </pc:grpChg>
        <pc:picChg chg="mod">
          <ac:chgData name="Reis, Nadja GIZ BR" userId="7e9f5873-d53f-47af-82e0-5625033120f5" providerId="ADAL" clId="{DBF67CF7-C665-405A-AE46-E6E0598AEB52}" dt="2021-11-05T20:41:28.500" v="5282" actId="1076"/>
          <ac:picMkLst>
            <pc:docMk/>
            <pc:sldMk cId="466032459" sldId="1118"/>
            <ac:picMk id="3" creationId="{640E808E-4B74-4003-9252-CF59594029B2}"/>
          </ac:picMkLst>
        </pc:picChg>
        <pc:cxnChg chg="mod">
          <ac:chgData name="Reis, Nadja GIZ BR" userId="7e9f5873-d53f-47af-82e0-5625033120f5" providerId="ADAL" clId="{DBF67CF7-C665-405A-AE46-E6E0598AEB52}" dt="2021-11-05T20:41:28.189" v="5281"/>
          <ac:cxnSpMkLst>
            <pc:docMk/>
            <pc:sldMk cId="466032459" sldId="1118"/>
            <ac:cxnSpMk id="21" creationId="{CDC22303-EC5E-40C0-A110-C768E66D3F1C}"/>
          </ac:cxnSpMkLst>
        </pc:cxnChg>
      </pc:sldChg>
      <pc:sldChg chg="modSp add del mod ord">
        <pc:chgData name="Reis, Nadja GIZ BR" userId="7e9f5873-d53f-47af-82e0-5625033120f5" providerId="ADAL" clId="{DBF67CF7-C665-405A-AE46-E6E0598AEB52}" dt="2021-11-04T14:57:50.976" v="3895" actId="47"/>
        <pc:sldMkLst>
          <pc:docMk/>
          <pc:sldMk cId="3994830874" sldId="1119"/>
        </pc:sldMkLst>
        <pc:spChg chg="mod">
          <ac:chgData name="Reis, Nadja GIZ BR" userId="7e9f5873-d53f-47af-82e0-5625033120f5" providerId="ADAL" clId="{DBF67CF7-C665-405A-AE46-E6E0598AEB52}" dt="2021-11-04T12:55:54.539" v="2807" actId="207"/>
          <ac:spMkLst>
            <pc:docMk/>
            <pc:sldMk cId="3994830874" sldId="1119"/>
            <ac:spMk id="18" creationId="{642EDC00-4B14-45B9-8E6D-92D9F4567771}"/>
          </ac:spMkLst>
        </pc:spChg>
        <pc:grpChg chg="mod">
          <ac:chgData name="Reis, Nadja GIZ BR" userId="7e9f5873-d53f-47af-82e0-5625033120f5" providerId="ADAL" clId="{DBF67CF7-C665-405A-AE46-E6E0598AEB52}" dt="2021-10-29T02:35:54.520" v="1398" actId="1076"/>
          <ac:grpSpMkLst>
            <pc:docMk/>
            <pc:sldMk cId="3994830874" sldId="1119"/>
            <ac:grpSpMk id="17" creationId="{3E9DA5C9-8C26-4121-9947-DA48354FC0A1}"/>
          </ac:grpSpMkLst>
        </pc:grpChg>
      </pc:sldChg>
      <pc:sldChg chg="del">
        <pc:chgData name="Reis, Nadja GIZ BR" userId="7e9f5873-d53f-47af-82e0-5625033120f5" providerId="ADAL" clId="{DBF67CF7-C665-405A-AE46-E6E0598AEB52}" dt="2021-11-04T14:57:50.281" v="3894" actId="47"/>
        <pc:sldMkLst>
          <pc:docMk/>
          <pc:sldMk cId="2082501163" sldId="1120"/>
        </pc:sldMkLst>
      </pc:sldChg>
      <pc:sldChg chg="modSp mod ord">
        <pc:chgData name="Reis, Nadja GIZ BR" userId="7e9f5873-d53f-47af-82e0-5625033120f5" providerId="ADAL" clId="{DBF67CF7-C665-405A-AE46-E6E0598AEB52}" dt="2021-11-05T21:16:52.659" v="5884" actId="14861"/>
        <pc:sldMkLst>
          <pc:docMk/>
          <pc:sldMk cId="3107071706" sldId="1121"/>
        </pc:sldMkLst>
        <pc:picChg chg="mod">
          <ac:chgData name="Reis, Nadja GIZ BR" userId="7e9f5873-d53f-47af-82e0-5625033120f5" providerId="ADAL" clId="{DBF67CF7-C665-405A-AE46-E6E0598AEB52}" dt="2021-11-05T21:16:52.659" v="5884" actId="14861"/>
          <ac:picMkLst>
            <pc:docMk/>
            <pc:sldMk cId="3107071706" sldId="1121"/>
            <ac:picMk id="4" creationId="{37EE71AB-0146-488C-9C4C-0FCB23791577}"/>
          </ac:picMkLst>
        </pc:picChg>
      </pc:sldChg>
      <pc:sldChg chg="add del">
        <pc:chgData name="Reis, Nadja GIZ BR" userId="7e9f5873-d53f-47af-82e0-5625033120f5" providerId="ADAL" clId="{DBF67CF7-C665-405A-AE46-E6E0598AEB52}" dt="2021-11-03T21:08:03.449" v="2049" actId="47"/>
        <pc:sldMkLst>
          <pc:docMk/>
          <pc:sldMk cId="334890823" sldId="1122"/>
        </pc:sldMkLst>
      </pc:sldChg>
      <pc:sldChg chg="addSp delSp modSp add mod ord">
        <pc:chgData name="Reis, Nadja GIZ BR" userId="7e9f5873-d53f-47af-82e0-5625033120f5" providerId="ADAL" clId="{DBF67CF7-C665-405A-AE46-E6E0598AEB52}" dt="2021-11-05T20:18:36.041" v="5064"/>
        <pc:sldMkLst>
          <pc:docMk/>
          <pc:sldMk cId="3275528888" sldId="1122"/>
        </pc:sldMkLst>
        <pc:spChg chg="add del mod">
          <ac:chgData name="Reis, Nadja GIZ BR" userId="7e9f5873-d53f-47af-82e0-5625033120f5" providerId="ADAL" clId="{DBF67CF7-C665-405A-AE46-E6E0598AEB52}" dt="2021-11-05T20:18:14.693" v="5058"/>
          <ac:spMkLst>
            <pc:docMk/>
            <pc:sldMk cId="3275528888" sldId="1122"/>
            <ac:spMk id="9" creationId="{F3192B0C-5114-47C7-8270-673192C42D3D}"/>
          </ac:spMkLst>
        </pc:spChg>
        <pc:spChg chg="mod">
          <ac:chgData name="Reis, Nadja GIZ BR" userId="7e9f5873-d53f-47af-82e0-5625033120f5" providerId="ADAL" clId="{DBF67CF7-C665-405A-AE46-E6E0598AEB52}" dt="2021-11-05T20:18:36.041" v="5064"/>
          <ac:spMkLst>
            <pc:docMk/>
            <pc:sldMk cId="3275528888" sldId="1122"/>
            <ac:spMk id="14" creationId="{9BF1D2D2-3533-4996-8316-F0B68F43B075}"/>
          </ac:spMkLst>
        </pc:spChg>
        <pc:spChg chg="mod">
          <ac:chgData name="Reis, Nadja GIZ BR" userId="7e9f5873-d53f-47af-82e0-5625033120f5" providerId="ADAL" clId="{DBF67CF7-C665-405A-AE46-E6E0598AEB52}" dt="2021-11-05T20:18:36.041" v="5064"/>
          <ac:spMkLst>
            <pc:docMk/>
            <pc:sldMk cId="3275528888" sldId="1122"/>
            <ac:spMk id="17" creationId="{90E85B19-372E-4D29-B2DF-BC73DBC1D725}"/>
          </ac:spMkLst>
        </pc:spChg>
        <pc:spChg chg="mod">
          <ac:chgData name="Reis, Nadja GIZ BR" userId="7e9f5873-d53f-47af-82e0-5625033120f5" providerId="ADAL" clId="{DBF67CF7-C665-405A-AE46-E6E0598AEB52}" dt="2021-11-04T14:06:49.209" v="3365" actId="14100"/>
          <ac:spMkLst>
            <pc:docMk/>
            <pc:sldMk cId="3275528888" sldId="1122"/>
            <ac:spMk id="30" creationId="{FE8FE72A-B6D0-485E-B5C2-F2D785E73775}"/>
          </ac:spMkLst>
        </pc:spChg>
        <pc:grpChg chg="add mod">
          <ac:chgData name="Reis, Nadja GIZ BR" userId="7e9f5873-d53f-47af-82e0-5625033120f5" providerId="ADAL" clId="{DBF67CF7-C665-405A-AE46-E6E0598AEB52}" dt="2021-11-05T20:18:36.041" v="5064"/>
          <ac:grpSpMkLst>
            <pc:docMk/>
            <pc:sldMk cId="3275528888" sldId="1122"/>
            <ac:grpSpMk id="11" creationId="{FEC89B4E-5DFD-4C62-A8C1-1BA54FDA3DA5}"/>
          </ac:grpSpMkLst>
        </pc:grpChg>
        <pc:grpChg chg="mod">
          <ac:chgData name="Reis, Nadja GIZ BR" userId="7e9f5873-d53f-47af-82e0-5625033120f5" providerId="ADAL" clId="{DBF67CF7-C665-405A-AE46-E6E0598AEB52}" dt="2021-11-05T20:18:36.041" v="5064"/>
          <ac:grpSpMkLst>
            <pc:docMk/>
            <pc:sldMk cId="3275528888" sldId="1122"/>
            <ac:grpSpMk id="12" creationId="{9EC551CE-663B-4A5C-AD0F-C8370F8318C8}"/>
          </ac:grpSpMkLst>
        </pc:grpChg>
        <pc:picChg chg="add del mod">
          <ac:chgData name="Reis, Nadja GIZ BR" userId="7e9f5873-d53f-47af-82e0-5625033120f5" providerId="ADAL" clId="{DBF67CF7-C665-405A-AE46-E6E0598AEB52}" dt="2021-11-05T20:18:18.771" v="5061" actId="478"/>
          <ac:picMkLst>
            <pc:docMk/>
            <pc:sldMk cId="3275528888" sldId="1122"/>
            <ac:picMk id="2" creationId="{3923ADF9-2C22-4941-8870-8B8A0E836F4A}"/>
          </ac:picMkLst>
        </pc:picChg>
        <pc:picChg chg="mod modCrop">
          <ac:chgData name="Reis, Nadja GIZ BR" userId="7e9f5873-d53f-47af-82e0-5625033120f5" providerId="ADAL" clId="{DBF67CF7-C665-405A-AE46-E6E0598AEB52}" dt="2021-11-04T14:04:48.676" v="3302" actId="14826"/>
          <ac:picMkLst>
            <pc:docMk/>
            <pc:sldMk cId="3275528888" sldId="1122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0:18:36.041" v="5064"/>
          <ac:cxnSpMkLst>
            <pc:docMk/>
            <pc:sldMk cId="3275528888" sldId="1122"/>
            <ac:cxnSpMk id="18" creationId="{8432F3F7-5BAD-4EDB-BDDB-C10A19BE557C}"/>
          </ac:cxnSpMkLst>
        </pc:cxnChg>
      </pc:sldChg>
      <pc:sldChg chg="add del replId">
        <pc:chgData name="Reis, Nadja GIZ BR" userId="7e9f5873-d53f-47af-82e0-5625033120f5" providerId="ADAL" clId="{DBF67CF7-C665-405A-AE46-E6E0598AEB52}" dt="2021-11-03T21:08:03.449" v="2049" actId="47"/>
        <pc:sldMkLst>
          <pc:docMk/>
          <pc:sldMk cId="1035678361" sldId="1123"/>
        </pc:sldMkLst>
      </pc:sldChg>
      <pc:sldChg chg="modSp add del mod replId">
        <pc:chgData name="Reis, Nadja GIZ BR" userId="7e9f5873-d53f-47af-82e0-5625033120f5" providerId="ADAL" clId="{DBF67CF7-C665-405A-AE46-E6E0598AEB52}" dt="2021-11-04T15:36:10.403" v="4388" actId="47"/>
        <pc:sldMkLst>
          <pc:docMk/>
          <pc:sldMk cId="2677760982" sldId="1123"/>
        </pc:sldMkLst>
        <pc:spChg chg="mod">
          <ac:chgData name="Reis, Nadja GIZ BR" userId="7e9f5873-d53f-47af-82e0-5625033120f5" providerId="ADAL" clId="{DBF67CF7-C665-405A-AE46-E6E0598AEB52}" dt="2021-11-04T14:07:06.507" v="3368" actId="14100"/>
          <ac:spMkLst>
            <pc:docMk/>
            <pc:sldMk cId="2677760982" sldId="1123"/>
            <ac:spMk id="15" creationId="{17B26A4D-08FE-4A82-BE3E-121DF09F6444}"/>
          </ac:spMkLst>
        </pc:spChg>
      </pc:sldChg>
      <pc:sldChg chg="add del">
        <pc:chgData name="Reis, Nadja GIZ BR" userId="7e9f5873-d53f-47af-82e0-5625033120f5" providerId="ADAL" clId="{DBF67CF7-C665-405A-AE46-E6E0598AEB52}" dt="2021-11-03T21:08:03.449" v="2049" actId="47"/>
        <pc:sldMkLst>
          <pc:docMk/>
          <pc:sldMk cId="3644822504" sldId="1124"/>
        </pc:sldMkLst>
      </pc:sldChg>
      <pc:sldChg chg="addSp delSp modSp add mod">
        <pc:chgData name="Reis, Nadja GIZ BR" userId="7e9f5873-d53f-47af-82e0-5625033120f5" providerId="ADAL" clId="{DBF67CF7-C665-405A-AE46-E6E0598AEB52}" dt="2021-11-05T21:08:56.089" v="5744"/>
        <pc:sldMkLst>
          <pc:docMk/>
          <pc:sldMk cId="4092691734" sldId="1124"/>
        </pc:sldMkLst>
        <pc:spChg chg="mod">
          <ac:chgData name="Reis, Nadja GIZ BR" userId="7e9f5873-d53f-47af-82e0-5625033120f5" providerId="ADAL" clId="{DBF67CF7-C665-405A-AE46-E6E0598AEB52}" dt="2021-11-05T21:07:50.730" v="5725"/>
          <ac:spMkLst>
            <pc:docMk/>
            <pc:sldMk cId="4092691734" sldId="1124"/>
            <ac:spMk id="11" creationId="{0F406D92-210D-4C9B-99CE-54F3F4AF10A0}"/>
          </ac:spMkLst>
        </pc:spChg>
        <pc:spChg chg="mod">
          <ac:chgData name="Reis, Nadja GIZ BR" userId="7e9f5873-d53f-47af-82e0-5625033120f5" providerId="ADAL" clId="{DBF67CF7-C665-405A-AE46-E6E0598AEB52}" dt="2021-11-05T21:07:50.730" v="5725"/>
          <ac:spMkLst>
            <pc:docMk/>
            <pc:sldMk cId="4092691734" sldId="1124"/>
            <ac:spMk id="12" creationId="{416D477D-FC08-4456-8D6A-4A0D3FE1CB06}"/>
          </ac:spMkLst>
        </pc:spChg>
        <pc:spChg chg="mod">
          <ac:chgData name="Reis, Nadja GIZ BR" userId="7e9f5873-d53f-47af-82e0-5625033120f5" providerId="ADAL" clId="{DBF67CF7-C665-405A-AE46-E6E0598AEB52}" dt="2021-11-05T21:08:56.089" v="5744"/>
          <ac:spMkLst>
            <pc:docMk/>
            <pc:sldMk cId="4092691734" sldId="1124"/>
            <ac:spMk id="19" creationId="{9D082B90-6F87-4DA8-AB51-F2D6E724D4D5}"/>
          </ac:spMkLst>
        </pc:spChg>
        <pc:spChg chg="mod">
          <ac:chgData name="Reis, Nadja GIZ BR" userId="7e9f5873-d53f-47af-82e0-5625033120f5" providerId="ADAL" clId="{DBF67CF7-C665-405A-AE46-E6E0598AEB52}" dt="2021-11-05T21:08:56.089" v="5744"/>
          <ac:spMkLst>
            <pc:docMk/>
            <pc:sldMk cId="4092691734" sldId="1124"/>
            <ac:spMk id="20" creationId="{115C8DA2-7324-4738-A21E-E642EDB30C58}"/>
          </ac:spMkLst>
        </pc:spChg>
        <pc:spChg chg="mod">
          <ac:chgData name="Reis, Nadja GIZ BR" userId="7e9f5873-d53f-47af-82e0-5625033120f5" providerId="ADAL" clId="{DBF67CF7-C665-405A-AE46-E6E0598AEB52}" dt="2021-11-04T01:38:50.308" v="2180" actId="122"/>
          <ac:spMkLst>
            <pc:docMk/>
            <pc:sldMk cId="4092691734" sldId="1124"/>
            <ac:spMk id="30" creationId="{FE8FE72A-B6D0-485E-B5C2-F2D785E73775}"/>
          </ac:spMkLst>
        </pc:spChg>
        <pc:grpChg chg="add del mod">
          <ac:chgData name="Reis, Nadja GIZ BR" userId="7e9f5873-d53f-47af-82e0-5625033120f5" providerId="ADAL" clId="{DBF67CF7-C665-405A-AE46-E6E0598AEB52}" dt="2021-11-05T21:07:58.839" v="5726"/>
          <ac:grpSpMkLst>
            <pc:docMk/>
            <pc:sldMk cId="4092691734" sldId="1124"/>
            <ac:grpSpMk id="9" creationId="{307CE260-1831-418D-8CD2-9D5A20F68D3B}"/>
          </ac:grpSpMkLst>
        </pc:grpChg>
        <pc:grpChg chg="mod">
          <ac:chgData name="Reis, Nadja GIZ BR" userId="7e9f5873-d53f-47af-82e0-5625033120f5" providerId="ADAL" clId="{DBF67CF7-C665-405A-AE46-E6E0598AEB52}" dt="2021-11-05T21:07:50.730" v="5725"/>
          <ac:grpSpMkLst>
            <pc:docMk/>
            <pc:sldMk cId="4092691734" sldId="1124"/>
            <ac:grpSpMk id="10" creationId="{A45A1BED-9246-4C63-9C42-B7297DCE23AE}"/>
          </ac:grpSpMkLst>
        </pc:grpChg>
        <pc:grpChg chg="add mod">
          <ac:chgData name="Reis, Nadja GIZ BR" userId="7e9f5873-d53f-47af-82e0-5625033120f5" providerId="ADAL" clId="{DBF67CF7-C665-405A-AE46-E6E0598AEB52}" dt="2021-11-05T21:08:56.089" v="5744"/>
          <ac:grpSpMkLst>
            <pc:docMk/>
            <pc:sldMk cId="4092691734" sldId="1124"/>
            <ac:grpSpMk id="17" creationId="{3052EF54-73C5-47A0-91FC-3FF2E18A1525}"/>
          </ac:grpSpMkLst>
        </pc:grpChg>
        <pc:grpChg chg="mod">
          <ac:chgData name="Reis, Nadja GIZ BR" userId="7e9f5873-d53f-47af-82e0-5625033120f5" providerId="ADAL" clId="{DBF67CF7-C665-405A-AE46-E6E0598AEB52}" dt="2021-11-05T21:08:56.089" v="5744"/>
          <ac:grpSpMkLst>
            <pc:docMk/>
            <pc:sldMk cId="4092691734" sldId="1124"/>
            <ac:grpSpMk id="18" creationId="{53A4F73C-079B-4DA5-93D8-67C1E2073CE5}"/>
          </ac:grpSpMkLst>
        </pc:grpChg>
        <pc:picChg chg="mod">
          <ac:chgData name="Reis, Nadja GIZ BR" userId="7e9f5873-d53f-47af-82e0-5625033120f5" providerId="ADAL" clId="{DBF67CF7-C665-405A-AE46-E6E0598AEB52}" dt="2021-11-03T21:10:23.900" v="2068" actId="14826"/>
          <ac:picMkLst>
            <pc:docMk/>
            <pc:sldMk cId="4092691734" sldId="1124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1:07:50.730" v="5725"/>
          <ac:cxnSpMkLst>
            <pc:docMk/>
            <pc:sldMk cId="4092691734" sldId="1124"/>
            <ac:cxnSpMk id="14" creationId="{C7E2D1BC-B891-44D2-815B-E352DD5CC892}"/>
          </ac:cxnSpMkLst>
        </pc:cxnChg>
        <pc:cxnChg chg="mod">
          <ac:chgData name="Reis, Nadja GIZ BR" userId="7e9f5873-d53f-47af-82e0-5625033120f5" providerId="ADAL" clId="{DBF67CF7-C665-405A-AE46-E6E0598AEB52}" dt="2021-11-05T21:08:56.089" v="5744"/>
          <ac:cxnSpMkLst>
            <pc:docMk/>
            <pc:sldMk cId="4092691734" sldId="1124"/>
            <ac:cxnSpMk id="21" creationId="{DF53E702-477C-4BD6-8683-0080909A0162}"/>
          </ac:cxnSpMkLst>
        </pc:cxnChg>
      </pc:sldChg>
      <pc:sldChg chg="addSp modSp add mod">
        <pc:chgData name="Reis, Nadja GIZ BR" userId="7e9f5873-d53f-47af-82e0-5625033120f5" providerId="ADAL" clId="{DBF67CF7-C665-405A-AE46-E6E0598AEB52}" dt="2021-11-05T21:09:33.173" v="5769" actId="1035"/>
        <pc:sldMkLst>
          <pc:docMk/>
          <pc:sldMk cId="1397703360" sldId="1125"/>
        </pc:sldMkLst>
        <pc:spChg chg="mod">
          <ac:chgData name="Reis, Nadja GIZ BR" userId="7e9f5873-d53f-47af-82e0-5625033120f5" providerId="ADAL" clId="{DBF67CF7-C665-405A-AE46-E6E0598AEB52}" dt="2021-11-04T15:26:34.134" v="4302" actId="20577"/>
          <ac:spMkLst>
            <pc:docMk/>
            <pc:sldMk cId="1397703360" sldId="1125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26:56.187" v="4315" actId="20577"/>
          <ac:spMkLst>
            <pc:docMk/>
            <pc:sldMk cId="1397703360" sldId="1125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22:47.775" v="4238" actId="20577"/>
          <ac:spMkLst>
            <pc:docMk/>
            <pc:sldMk cId="1397703360" sldId="1125"/>
            <ac:spMk id="9" creationId="{A901AD65-62EE-4180-B4FD-D1FD9A118491}"/>
          </ac:spMkLst>
        </pc:spChg>
        <pc:spChg chg="mod">
          <ac:chgData name="Reis, Nadja GIZ BR" userId="7e9f5873-d53f-47af-82e0-5625033120f5" providerId="ADAL" clId="{DBF67CF7-C665-405A-AE46-E6E0598AEB52}" dt="2021-11-04T15:22:41.501" v="4230"/>
          <ac:spMkLst>
            <pc:docMk/>
            <pc:sldMk cId="1397703360" sldId="1125"/>
            <ac:spMk id="11" creationId="{4C556228-6070-483C-8335-828208968B0C}"/>
          </ac:spMkLst>
        </pc:spChg>
        <pc:spChg chg="mod">
          <ac:chgData name="Reis, Nadja GIZ BR" userId="7e9f5873-d53f-47af-82e0-5625033120f5" providerId="ADAL" clId="{DBF67CF7-C665-405A-AE46-E6E0598AEB52}" dt="2021-11-04T01:39:05.861" v="2181"/>
          <ac:spMkLst>
            <pc:docMk/>
            <pc:sldMk cId="1397703360" sldId="1125"/>
            <ac:spMk id="15" creationId="{17B26A4D-08FE-4A82-BE3E-121DF09F6444}"/>
          </ac:spMkLst>
        </pc:spChg>
        <pc:spChg chg="mod">
          <ac:chgData name="Reis, Nadja GIZ BR" userId="7e9f5873-d53f-47af-82e0-5625033120f5" providerId="ADAL" clId="{DBF67CF7-C665-405A-AE46-E6E0598AEB52}" dt="2021-11-05T21:09:06.968" v="5746" actId="207"/>
          <ac:spMkLst>
            <pc:docMk/>
            <pc:sldMk cId="1397703360" sldId="1125"/>
            <ac:spMk id="19" creationId="{7656A68A-D641-4E08-9DAE-DE293452E1C9}"/>
          </ac:spMkLst>
        </pc:spChg>
        <pc:spChg chg="mod">
          <ac:chgData name="Reis, Nadja GIZ BR" userId="7e9f5873-d53f-47af-82e0-5625033120f5" providerId="ADAL" clId="{DBF67CF7-C665-405A-AE46-E6E0598AEB52}" dt="2021-11-05T21:09:28.993" v="5763" actId="1035"/>
          <ac:spMkLst>
            <pc:docMk/>
            <pc:sldMk cId="1397703360" sldId="1125"/>
            <ac:spMk id="20" creationId="{11790452-FC6A-4E34-9A95-BD789272BEC9}"/>
          </ac:spMkLst>
        </pc:spChg>
        <pc:grpChg chg="add mod">
          <ac:chgData name="Reis, Nadja GIZ BR" userId="7e9f5873-d53f-47af-82e0-5625033120f5" providerId="ADAL" clId="{DBF67CF7-C665-405A-AE46-E6E0598AEB52}" dt="2021-11-05T21:09:33.173" v="5769" actId="1035"/>
          <ac:grpSpMkLst>
            <pc:docMk/>
            <pc:sldMk cId="1397703360" sldId="1125"/>
            <ac:grpSpMk id="17" creationId="{C2E62CEB-1CB4-4166-A0FB-5AF5BDA7DDF2}"/>
          </ac:grpSpMkLst>
        </pc:grpChg>
        <pc:grpChg chg="mod">
          <ac:chgData name="Reis, Nadja GIZ BR" userId="7e9f5873-d53f-47af-82e0-5625033120f5" providerId="ADAL" clId="{DBF67CF7-C665-405A-AE46-E6E0598AEB52}" dt="2021-11-05T21:09:04.489" v="5745"/>
          <ac:grpSpMkLst>
            <pc:docMk/>
            <pc:sldMk cId="1397703360" sldId="1125"/>
            <ac:grpSpMk id="18" creationId="{B9A88CB5-CDD8-484E-8E31-286D52650178}"/>
          </ac:grpSpMkLst>
        </pc:grpChg>
        <pc:cxnChg chg="mod">
          <ac:chgData name="Reis, Nadja GIZ BR" userId="7e9f5873-d53f-47af-82e0-5625033120f5" providerId="ADAL" clId="{DBF67CF7-C665-405A-AE46-E6E0598AEB52}" dt="2021-11-05T21:09:04.489" v="5745"/>
          <ac:cxnSpMkLst>
            <pc:docMk/>
            <pc:sldMk cId="1397703360" sldId="1125"/>
            <ac:cxnSpMk id="21" creationId="{3B773BD9-4003-49A9-949A-1E6EDE1ED445}"/>
          </ac:cxnSpMkLst>
        </pc:cxnChg>
      </pc:sldChg>
      <pc:sldChg chg="add del replId">
        <pc:chgData name="Reis, Nadja GIZ BR" userId="7e9f5873-d53f-47af-82e0-5625033120f5" providerId="ADAL" clId="{DBF67CF7-C665-405A-AE46-E6E0598AEB52}" dt="2021-11-03T21:08:03.449" v="2049" actId="47"/>
        <pc:sldMkLst>
          <pc:docMk/>
          <pc:sldMk cId="1655770456" sldId="1125"/>
        </pc:sldMkLst>
      </pc:sldChg>
      <pc:sldChg chg="add del">
        <pc:chgData name="Reis, Nadja GIZ BR" userId="7e9f5873-d53f-47af-82e0-5625033120f5" providerId="ADAL" clId="{DBF67CF7-C665-405A-AE46-E6E0598AEB52}" dt="2021-11-03T21:08:03.449" v="2049" actId="47"/>
        <pc:sldMkLst>
          <pc:docMk/>
          <pc:sldMk cId="1497543867" sldId="1126"/>
        </pc:sldMkLst>
      </pc:sldChg>
      <pc:sldChg chg="addSp modSp add mod">
        <pc:chgData name="Reis, Nadja GIZ BR" userId="7e9f5873-d53f-47af-82e0-5625033120f5" providerId="ADAL" clId="{DBF67CF7-C665-405A-AE46-E6E0598AEB52}" dt="2021-11-05T21:14:36.327" v="5838"/>
        <pc:sldMkLst>
          <pc:docMk/>
          <pc:sldMk cId="4104428865" sldId="1126"/>
        </pc:sldMkLst>
        <pc:spChg chg="mod">
          <ac:chgData name="Reis, Nadja GIZ BR" userId="7e9f5873-d53f-47af-82e0-5625033120f5" providerId="ADAL" clId="{DBF67CF7-C665-405A-AE46-E6E0598AEB52}" dt="2021-11-05T21:14:36.327" v="5838"/>
          <ac:spMkLst>
            <pc:docMk/>
            <pc:sldMk cId="4104428865" sldId="1126"/>
            <ac:spMk id="11" creationId="{ABC610FC-FF2F-4F74-9F12-5ACDAF144B07}"/>
          </ac:spMkLst>
        </pc:spChg>
        <pc:spChg chg="mod">
          <ac:chgData name="Reis, Nadja GIZ BR" userId="7e9f5873-d53f-47af-82e0-5625033120f5" providerId="ADAL" clId="{DBF67CF7-C665-405A-AE46-E6E0598AEB52}" dt="2021-11-05T21:13:37.436" v="5835"/>
          <ac:spMkLst>
            <pc:docMk/>
            <pc:sldMk cId="4104428865" sldId="1126"/>
            <ac:spMk id="12" creationId="{78C75B5A-3469-43D4-AA36-64039F8153FF}"/>
          </ac:spMkLst>
        </pc:spChg>
        <pc:spChg chg="mod">
          <ac:chgData name="Reis, Nadja GIZ BR" userId="7e9f5873-d53f-47af-82e0-5625033120f5" providerId="ADAL" clId="{DBF67CF7-C665-405A-AE46-E6E0598AEB52}" dt="2021-11-04T01:41:54.707" v="2197" actId="122"/>
          <ac:spMkLst>
            <pc:docMk/>
            <pc:sldMk cId="4104428865" sldId="1126"/>
            <ac:spMk id="30" creationId="{FE8FE72A-B6D0-485E-B5C2-F2D785E73775}"/>
          </ac:spMkLst>
        </pc:spChg>
        <pc:grpChg chg="add mod">
          <ac:chgData name="Reis, Nadja GIZ BR" userId="7e9f5873-d53f-47af-82e0-5625033120f5" providerId="ADAL" clId="{DBF67CF7-C665-405A-AE46-E6E0598AEB52}" dt="2021-11-05T21:11:32.867" v="5786"/>
          <ac:grpSpMkLst>
            <pc:docMk/>
            <pc:sldMk cId="4104428865" sldId="1126"/>
            <ac:grpSpMk id="9" creationId="{BAA7031B-49FC-4DF1-8AE7-CDBE388D2CBD}"/>
          </ac:grpSpMkLst>
        </pc:grpChg>
        <pc:grpChg chg="mod">
          <ac:chgData name="Reis, Nadja GIZ BR" userId="7e9f5873-d53f-47af-82e0-5625033120f5" providerId="ADAL" clId="{DBF67CF7-C665-405A-AE46-E6E0598AEB52}" dt="2021-11-05T21:11:32.867" v="5786"/>
          <ac:grpSpMkLst>
            <pc:docMk/>
            <pc:sldMk cId="4104428865" sldId="1126"/>
            <ac:grpSpMk id="10" creationId="{E6D7721F-30A1-4823-BE6D-38E8345FE3EF}"/>
          </ac:grpSpMkLst>
        </pc:grpChg>
        <pc:picChg chg="mod modCrop">
          <ac:chgData name="Reis, Nadja GIZ BR" userId="7e9f5873-d53f-47af-82e0-5625033120f5" providerId="ADAL" clId="{DBF67CF7-C665-405A-AE46-E6E0598AEB52}" dt="2021-11-05T21:13:09.617" v="5833" actId="1076"/>
          <ac:picMkLst>
            <pc:docMk/>
            <pc:sldMk cId="4104428865" sldId="1126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1:13:50.848" v="5836"/>
          <ac:cxnSpMkLst>
            <pc:docMk/>
            <pc:sldMk cId="4104428865" sldId="1126"/>
            <ac:cxnSpMk id="14" creationId="{8C9CDB4E-F93C-4BF2-A289-FF8A99527C4B}"/>
          </ac:cxnSpMkLst>
        </pc:cxnChg>
      </pc:sldChg>
      <pc:sldChg chg="addSp delSp modSp add mod">
        <pc:chgData name="Reis, Nadja GIZ BR" userId="7e9f5873-d53f-47af-82e0-5625033120f5" providerId="ADAL" clId="{DBF67CF7-C665-405A-AE46-E6E0598AEB52}" dt="2021-11-05T21:15:15.646" v="5854" actId="1035"/>
        <pc:sldMkLst>
          <pc:docMk/>
          <pc:sldMk cId="552332618" sldId="1127"/>
        </pc:sldMkLst>
        <pc:spChg chg="mod">
          <ac:chgData name="Reis, Nadja GIZ BR" userId="7e9f5873-d53f-47af-82e0-5625033120f5" providerId="ADAL" clId="{DBF67CF7-C665-405A-AE46-E6E0598AEB52}" dt="2021-11-04T15:25:53.113" v="4291" actId="14100"/>
          <ac:spMkLst>
            <pc:docMk/>
            <pc:sldMk cId="552332618" sldId="1127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24:37.565" v="4248"/>
          <ac:spMkLst>
            <pc:docMk/>
            <pc:sldMk cId="552332618" sldId="1127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24:48.627" v="4251"/>
          <ac:spMkLst>
            <pc:docMk/>
            <pc:sldMk cId="552332618" sldId="1127"/>
            <ac:spMk id="11" creationId="{4C556228-6070-483C-8335-828208968B0C}"/>
          </ac:spMkLst>
        </pc:spChg>
        <pc:spChg chg="del">
          <ac:chgData name="Reis, Nadja GIZ BR" userId="7e9f5873-d53f-47af-82e0-5625033120f5" providerId="ADAL" clId="{DBF67CF7-C665-405A-AE46-E6E0598AEB52}" dt="2021-11-04T01:42:14.439" v="2198" actId="478"/>
          <ac:spMkLst>
            <pc:docMk/>
            <pc:sldMk cId="552332618" sldId="1127"/>
            <ac:spMk id="15" creationId="{17B26A4D-08FE-4A82-BE3E-121DF09F6444}"/>
          </ac:spMkLst>
        </pc:spChg>
        <pc:spChg chg="add mod">
          <ac:chgData name="Reis, Nadja GIZ BR" userId="7e9f5873-d53f-47af-82e0-5625033120f5" providerId="ADAL" clId="{DBF67CF7-C665-405A-AE46-E6E0598AEB52}" dt="2021-11-04T01:42:19.616" v="2207" actId="1035"/>
          <ac:spMkLst>
            <pc:docMk/>
            <pc:sldMk cId="552332618" sldId="1127"/>
            <ac:spMk id="17" creationId="{47E17BAA-1472-4674-8127-E2BE4C1F3F9D}"/>
          </ac:spMkLst>
        </pc:spChg>
        <pc:spChg chg="mod">
          <ac:chgData name="Reis, Nadja GIZ BR" userId="7e9f5873-d53f-47af-82e0-5625033120f5" providerId="ADAL" clId="{DBF67CF7-C665-405A-AE46-E6E0598AEB52}" dt="2021-11-05T21:15:05.487" v="5848" actId="207"/>
          <ac:spMkLst>
            <pc:docMk/>
            <pc:sldMk cId="552332618" sldId="1127"/>
            <ac:spMk id="19" creationId="{9C7C7433-A45D-4199-A08F-C5F2F78A2400}"/>
          </ac:spMkLst>
        </pc:spChg>
        <pc:spChg chg="mod">
          <ac:chgData name="Reis, Nadja GIZ BR" userId="7e9f5873-d53f-47af-82e0-5625033120f5" providerId="ADAL" clId="{DBF67CF7-C665-405A-AE46-E6E0598AEB52}" dt="2021-11-05T21:15:05.487" v="5848" actId="207"/>
          <ac:spMkLst>
            <pc:docMk/>
            <pc:sldMk cId="552332618" sldId="1127"/>
            <ac:spMk id="20" creationId="{6336E113-096C-482D-B783-528E3CAB9FE8}"/>
          </ac:spMkLst>
        </pc:spChg>
        <pc:spChg chg="mod">
          <ac:chgData name="Reis, Nadja GIZ BR" userId="7e9f5873-d53f-47af-82e0-5625033120f5" providerId="ADAL" clId="{DBF67CF7-C665-405A-AE46-E6E0598AEB52}" dt="2021-11-05T21:15:10.142" v="5851" actId="207"/>
          <ac:spMkLst>
            <pc:docMk/>
            <pc:sldMk cId="552332618" sldId="1127"/>
            <ac:spMk id="24" creationId="{4D8D1613-F8FD-4E35-893C-A6ABF32AF598}"/>
          </ac:spMkLst>
        </pc:spChg>
        <pc:spChg chg="mod">
          <ac:chgData name="Reis, Nadja GIZ BR" userId="7e9f5873-d53f-47af-82e0-5625033120f5" providerId="ADAL" clId="{DBF67CF7-C665-405A-AE46-E6E0598AEB52}" dt="2021-11-05T21:15:10.142" v="5851" actId="207"/>
          <ac:spMkLst>
            <pc:docMk/>
            <pc:sldMk cId="552332618" sldId="1127"/>
            <ac:spMk id="25" creationId="{17595895-3BD7-417D-A11B-FF0050E417B8}"/>
          </ac:spMkLst>
        </pc:spChg>
        <pc:grpChg chg="add del mod">
          <ac:chgData name="Reis, Nadja GIZ BR" userId="7e9f5873-d53f-47af-82e0-5625033120f5" providerId="ADAL" clId="{DBF67CF7-C665-405A-AE46-E6E0598AEB52}" dt="2021-11-05T21:15:06.161" v="5849"/>
          <ac:grpSpMkLst>
            <pc:docMk/>
            <pc:sldMk cId="552332618" sldId="1127"/>
            <ac:grpSpMk id="15" creationId="{48B8A387-CDAA-40DC-B519-8826965E154D}"/>
          </ac:grpSpMkLst>
        </pc:grpChg>
        <pc:grpChg chg="mod">
          <ac:chgData name="Reis, Nadja GIZ BR" userId="7e9f5873-d53f-47af-82e0-5625033120f5" providerId="ADAL" clId="{DBF67CF7-C665-405A-AE46-E6E0598AEB52}" dt="2021-11-05T21:14:57.562" v="5839"/>
          <ac:grpSpMkLst>
            <pc:docMk/>
            <pc:sldMk cId="552332618" sldId="1127"/>
            <ac:grpSpMk id="18" creationId="{2B17B2E1-4B6E-4691-A43B-D0E674B50F07}"/>
          </ac:grpSpMkLst>
        </pc:grpChg>
        <pc:grpChg chg="add mod">
          <ac:chgData name="Reis, Nadja GIZ BR" userId="7e9f5873-d53f-47af-82e0-5625033120f5" providerId="ADAL" clId="{DBF67CF7-C665-405A-AE46-E6E0598AEB52}" dt="2021-11-05T21:15:15.646" v="5854" actId="1035"/>
          <ac:grpSpMkLst>
            <pc:docMk/>
            <pc:sldMk cId="552332618" sldId="1127"/>
            <ac:grpSpMk id="22" creationId="{D3B047F6-91E0-47E4-80CA-E27D66BDCA7B}"/>
          </ac:grpSpMkLst>
        </pc:grpChg>
        <pc:grpChg chg="mod">
          <ac:chgData name="Reis, Nadja GIZ BR" userId="7e9f5873-d53f-47af-82e0-5625033120f5" providerId="ADAL" clId="{DBF67CF7-C665-405A-AE46-E6E0598AEB52}" dt="2021-11-05T21:15:08.265" v="5850"/>
          <ac:grpSpMkLst>
            <pc:docMk/>
            <pc:sldMk cId="552332618" sldId="1127"/>
            <ac:grpSpMk id="23" creationId="{720607BC-1465-4CE5-8C99-04AC723603EF}"/>
          </ac:grpSpMkLst>
        </pc:grpChg>
        <pc:cxnChg chg="mod">
          <ac:chgData name="Reis, Nadja GIZ BR" userId="7e9f5873-d53f-47af-82e0-5625033120f5" providerId="ADAL" clId="{DBF67CF7-C665-405A-AE46-E6E0598AEB52}" dt="2021-11-05T21:14:57.562" v="5839"/>
          <ac:cxnSpMkLst>
            <pc:docMk/>
            <pc:sldMk cId="552332618" sldId="1127"/>
            <ac:cxnSpMk id="21" creationId="{3EC5F5CD-F528-4D7E-9D97-68F69EF4B287}"/>
          </ac:cxnSpMkLst>
        </pc:cxnChg>
        <pc:cxnChg chg="mod">
          <ac:chgData name="Reis, Nadja GIZ BR" userId="7e9f5873-d53f-47af-82e0-5625033120f5" providerId="ADAL" clId="{DBF67CF7-C665-405A-AE46-E6E0598AEB52}" dt="2021-11-05T21:15:08.265" v="5850"/>
          <ac:cxnSpMkLst>
            <pc:docMk/>
            <pc:sldMk cId="552332618" sldId="1127"/>
            <ac:cxnSpMk id="26" creationId="{CDB104C4-254E-4397-8D87-32631A2A25DE}"/>
          </ac:cxnSpMkLst>
        </pc:cxnChg>
      </pc:sldChg>
      <pc:sldChg chg="add del replId">
        <pc:chgData name="Reis, Nadja GIZ BR" userId="7e9f5873-d53f-47af-82e0-5625033120f5" providerId="ADAL" clId="{DBF67CF7-C665-405A-AE46-E6E0598AEB52}" dt="2021-11-03T21:08:03.449" v="2049" actId="47"/>
        <pc:sldMkLst>
          <pc:docMk/>
          <pc:sldMk cId="3018947284" sldId="1127"/>
        </pc:sldMkLst>
      </pc:sldChg>
      <pc:sldChg chg="modSp add del mod">
        <pc:chgData name="Reis, Nadja GIZ BR" userId="7e9f5873-d53f-47af-82e0-5625033120f5" providerId="ADAL" clId="{DBF67CF7-C665-405A-AE46-E6E0598AEB52}" dt="2021-11-04T14:57:05.071" v="3890" actId="47"/>
        <pc:sldMkLst>
          <pc:docMk/>
          <pc:sldMk cId="749516494" sldId="1128"/>
        </pc:sldMkLst>
        <pc:spChg chg="mod">
          <ac:chgData name="Reis, Nadja GIZ BR" userId="7e9f5873-d53f-47af-82e0-5625033120f5" providerId="ADAL" clId="{DBF67CF7-C665-405A-AE46-E6E0598AEB52}" dt="2021-11-04T01:43:21.564" v="2240" actId="1076"/>
          <ac:spMkLst>
            <pc:docMk/>
            <pc:sldMk cId="749516494" sldId="1128"/>
            <ac:spMk id="30" creationId="{FE8FE72A-B6D0-485E-B5C2-F2D785E73775}"/>
          </ac:spMkLst>
        </pc:spChg>
      </pc:sldChg>
      <pc:sldChg chg="addSp delSp modSp add del mod">
        <pc:chgData name="Reis, Nadja GIZ BR" userId="7e9f5873-d53f-47af-82e0-5625033120f5" providerId="ADAL" clId="{DBF67CF7-C665-405A-AE46-E6E0598AEB52}" dt="2021-11-04T14:57:05.071" v="3890" actId="47"/>
        <pc:sldMkLst>
          <pc:docMk/>
          <pc:sldMk cId="1924305079" sldId="1129"/>
        </pc:sldMkLst>
        <pc:spChg chg="del">
          <ac:chgData name="Reis, Nadja GIZ BR" userId="7e9f5873-d53f-47af-82e0-5625033120f5" providerId="ADAL" clId="{DBF67CF7-C665-405A-AE46-E6E0598AEB52}" dt="2021-11-04T01:43:29.441" v="2241" actId="478"/>
          <ac:spMkLst>
            <pc:docMk/>
            <pc:sldMk cId="1924305079" sldId="1129"/>
            <ac:spMk id="15" creationId="{17B26A4D-08FE-4A82-BE3E-121DF09F6444}"/>
          </ac:spMkLst>
        </pc:spChg>
        <pc:spChg chg="add mod">
          <ac:chgData name="Reis, Nadja GIZ BR" userId="7e9f5873-d53f-47af-82e0-5625033120f5" providerId="ADAL" clId="{DBF67CF7-C665-405A-AE46-E6E0598AEB52}" dt="2021-11-04T01:43:46.158" v="2257" actId="1036"/>
          <ac:spMkLst>
            <pc:docMk/>
            <pc:sldMk cId="1924305079" sldId="1129"/>
            <ac:spMk id="17" creationId="{A179A6AE-F9BC-4CFE-9631-D095BBE06D5D}"/>
          </ac:spMkLst>
        </pc:spChg>
      </pc:sldChg>
      <pc:sldChg chg="modSp add del mod ord">
        <pc:chgData name="Reis, Nadja GIZ BR" userId="7e9f5873-d53f-47af-82e0-5625033120f5" providerId="ADAL" clId="{DBF67CF7-C665-405A-AE46-E6E0598AEB52}" dt="2021-11-04T14:56:32.535" v="3887" actId="47"/>
        <pc:sldMkLst>
          <pc:docMk/>
          <pc:sldMk cId="1275337766" sldId="1130"/>
        </pc:sldMkLst>
        <pc:picChg chg="mod">
          <ac:chgData name="Reis, Nadja GIZ BR" userId="7e9f5873-d53f-47af-82e0-5625033120f5" providerId="ADAL" clId="{DBF67CF7-C665-405A-AE46-E6E0598AEB52}" dt="2021-11-03T21:13:32.302" v="2077" actId="14826"/>
          <ac:picMkLst>
            <pc:docMk/>
            <pc:sldMk cId="1275337766" sldId="1130"/>
            <ac:picMk id="3" creationId="{1D06B658-4F20-4F24-9EA0-D5F27FBCFFF0}"/>
          </ac:picMkLst>
        </pc:picChg>
      </pc:sldChg>
      <pc:sldChg chg="add del ord">
        <pc:chgData name="Reis, Nadja GIZ BR" userId="7e9f5873-d53f-47af-82e0-5625033120f5" providerId="ADAL" clId="{DBF67CF7-C665-405A-AE46-E6E0598AEB52}" dt="2021-11-04T14:56:32.535" v="3887" actId="47"/>
        <pc:sldMkLst>
          <pc:docMk/>
          <pc:sldMk cId="1315222400" sldId="1131"/>
        </pc:sldMkLst>
      </pc:sldChg>
      <pc:sldChg chg="modSp add del mod">
        <pc:chgData name="Reis, Nadja GIZ BR" userId="7e9f5873-d53f-47af-82e0-5625033120f5" providerId="ADAL" clId="{DBF67CF7-C665-405A-AE46-E6E0598AEB52}" dt="2021-11-04T13:38:55.537" v="3084" actId="2696"/>
        <pc:sldMkLst>
          <pc:docMk/>
          <pc:sldMk cId="1268216769" sldId="1132"/>
        </pc:sldMkLst>
        <pc:spChg chg="mod">
          <ac:chgData name="Reis, Nadja GIZ BR" userId="7e9f5873-d53f-47af-82e0-5625033120f5" providerId="ADAL" clId="{DBF67CF7-C665-405A-AE46-E6E0598AEB52}" dt="2021-11-04T01:48:28.467" v="2301" actId="1036"/>
          <ac:spMkLst>
            <pc:docMk/>
            <pc:sldMk cId="1268216769" sldId="1132"/>
            <ac:spMk id="4" creationId="{BA961B09-AE39-4CD9-9916-FE12058EA89D}"/>
          </ac:spMkLst>
        </pc:spChg>
        <pc:spChg chg="mod">
          <ac:chgData name="Reis, Nadja GIZ BR" userId="7e9f5873-d53f-47af-82e0-5625033120f5" providerId="ADAL" clId="{DBF67CF7-C665-405A-AE46-E6E0598AEB52}" dt="2021-11-04T01:48:56.994" v="2329" actId="1035"/>
          <ac:spMkLst>
            <pc:docMk/>
            <pc:sldMk cId="1268216769" sldId="1132"/>
            <ac:spMk id="30" creationId="{FE8FE72A-B6D0-485E-B5C2-F2D785E73775}"/>
          </ac:spMkLst>
        </pc:spChg>
        <pc:spChg chg="mod">
          <ac:chgData name="Reis, Nadja GIZ BR" userId="7e9f5873-d53f-47af-82e0-5625033120f5" providerId="ADAL" clId="{DBF67CF7-C665-405A-AE46-E6E0598AEB52}" dt="2021-11-04T01:48:49.555" v="2319" actId="1036"/>
          <ac:spMkLst>
            <pc:docMk/>
            <pc:sldMk cId="1268216769" sldId="1132"/>
            <ac:spMk id="31" creationId="{793D18A6-C96F-4A6B-B7DE-98FA59471F3D}"/>
          </ac:spMkLst>
        </pc:spChg>
        <pc:picChg chg="mod modCrop">
          <ac:chgData name="Reis, Nadja GIZ BR" userId="7e9f5873-d53f-47af-82e0-5625033120f5" providerId="ADAL" clId="{DBF67CF7-C665-405A-AE46-E6E0598AEB52}" dt="2021-11-03T21:14:35.604" v="2081" actId="18131"/>
          <ac:picMkLst>
            <pc:docMk/>
            <pc:sldMk cId="1268216769" sldId="1132"/>
            <ac:picMk id="3" creationId="{1D06B658-4F20-4F24-9EA0-D5F27FBCFFF0}"/>
          </ac:picMkLst>
        </pc:picChg>
      </pc:sldChg>
      <pc:sldChg chg="addSp modSp add">
        <pc:chgData name="Reis, Nadja GIZ BR" userId="7e9f5873-d53f-47af-82e0-5625033120f5" providerId="ADAL" clId="{DBF67CF7-C665-405A-AE46-E6E0598AEB52}" dt="2021-11-05T20:44:39.372" v="5400"/>
        <pc:sldMkLst>
          <pc:docMk/>
          <pc:sldMk cId="2905272199" sldId="1132"/>
        </pc:sldMkLst>
        <pc:spChg chg="mod">
          <ac:chgData name="Reis, Nadja GIZ BR" userId="7e9f5873-d53f-47af-82e0-5625033120f5" providerId="ADAL" clId="{DBF67CF7-C665-405A-AE46-E6E0598AEB52}" dt="2021-11-05T20:44:39.372" v="5400"/>
          <ac:spMkLst>
            <pc:docMk/>
            <pc:sldMk cId="2905272199" sldId="1132"/>
            <ac:spMk id="11" creationId="{1E2C25EE-1D2A-438B-BAD8-972BA4F71C6C}"/>
          </ac:spMkLst>
        </pc:spChg>
        <pc:spChg chg="mod">
          <ac:chgData name="Reis, Nadja GIZ BR" userId="7e9f5873-d53f-47af-82e0-5625033120f5" providerId="ADAL" clId="{DBF67CF7-C665-405A-AE46-E6E0598AEB52}" dt="2021-11-05T20:44:39.372" v="5400"/>
          <ac:spMkLst>
            <pc:docMk/>
            <pc:sldMk cId="2905272199" sldId="1132"/>
            <ac:spMk id="12" creationId="{64CBC80F-CA74-43BB-A3E6-38246DC94BFD}"/>
          </ac:spMkLst>
        </pc:spChg>
        <pc:grpChg chg="add mod">
          <ac:chgData name="Reis, Nadja GIZ BR" userId="7e9f5873-d53f-47af-82e0-5625033120f5" providerId="ADAL" clId="{DBF67CF7-C665-405A-AE46-E6E0598AEB52}" dt="2021-11-05T20:44:39.372" v="5400"/>
          <ac:grpSpMkLst>
            <pc:docMk/>
            <pc:sldMk cId="2905272199" sldId="1132"/>
            <ac:grpSpMk id="9" creationId="{06741936-54B2-4553-A9A3-FD6007D6B67E}"/>
          </ac:grpSpMkLst>
        </pc:grpChg>
        <pc:grpChg chg="mod">
          <ac:chgData name="Reis, Nadja GIZ BR" userId="7e9f5873-d53f-47af-82e0-5625033120f5" providerId="ADAL" clId="{DBF67CF7-C665-405A-AE46-E6E0598AEB52}" dt="2021-11-05T20:44:39.372" v="5400"/>
          <ac:grpSpMkLst>
            <pc:docMk/>
            <pc:sldMk cId="2905272199" sldId="1132"/>
            <ac:grpSpMk id="10" creationId="{56BE59E3-BE70-4B4D-91A1-637B7DA123BC}"/>
          </ac:grpSpMkLst>
        </pc:grpChg>
        <pc:cxnChg chg="mod">
          <ac:chgData name="Reis, Nadja GIZ BR" userId="7e9f5873-d53f-47af-82e0-5625033120f5" providerId="ADAL" clId="{DBF67CF7-C665-405A-AE46-E6E0598AEB52}" dt="2021-11-05T20:44:39.372" v="5400"/>
          <ac:cxnSpMkLst>
            <pc:docMk/>
            <pc:sldMk cId="2905272199" sldId="1132"/>
            <ac:cxnSpMk id="14" creationId="{42868CED-783E-46CE-A722-36429794C37B}"/>
          </ac:cxnSpMkLst>
        </pc:cxnChg>
      </pc:sldChg>
      <pc:sldChg chg="addSp delSp modSp add del mod replId">
        <pc:chgData name="Reis, Nadja GIZ BR" userId="7e9f5873-d53f-47af-82e0-5625033120f5" providerId="ADAL" clId="{DBF67CF7-C665-405A-AE46-E6E0598AEB52}" dt="2021-11-04T13:38:55.537" v="3084" actId="2696"/>
        <pc:sldMkLst>
          <pc:docMk/>
          <pc:sldMk cId="1197056246" sldId="1133"/>
        </pc:sldMkLst>
        <pc:spChg chg="del">
          <ac:chgData name="Reis, Nadja GIZ BR" userId="7e9f5873-d53f-47af-82e0-5625033120f5" providerId="ADAL" clId="{DBF67CF7-C665-405A-AE46-E6E0598AEB52}" dt="2021-11-04T01:49:51.088" v="2330" actId="478"/>
          <ac:spMkLst>
            <pc:docMk/>
            <pc:sldMk cId="1197056246" sldId="1133"/>
            <ac:spMk id="15" creationId="{17B26A4D-08FE-4A82-BE3E-121DF09F6444}"/>
          </ac:spMkLst>
        </pc:spChg>
        <pc:spChg chg="add mod">
          <ac:chgData name="Reis, Nadja GIZ BR" userId="7e9f5873-d53f-47af-82e0-5625033120f5" providerId="ADAL" clId="{DBF67CF7-C665-405A-AE46-E6E0598AEB52}" dt="2021-11-04T01:49:52.572" v="2331"/>
          <ac:spMkLst>
            <pc:docMk/>
            <pc:sldMk cId="1197056246" sldId="1133"/>
            <ac:spMk id="17" creationId="{4A15D081-5771-4CA0-B129-A70279488ACD}"/>
          </ac:spMkLst>
        </pc:spChg>
        <pc:spChg chg="add mod">
          <ac:chgData name="Reis, Nadja GIZ BR" userId="7e9f5873-d53f-47af-82e0-5625033120f5" providerId="ADAL" clId="{DBF67CF7-C665-405A-AE46-E6E0598AEB52}" dt="2021-11-04T01:49:54.768" v="2333" actId="1035"/>
          <ac:spMkLst>
            <pc:docMk/>
            <pc:sldMk cId="1197056246" sldId="1133"/>
            <ac:spMk id="18" creationId="{3D74FC3B-B3F0-439B-8CBB-375EDBD40F66}"/>
          </ac:spMkLst>
        </pc:spChg>
      </pc:sldChg>
      <pc:sldChg chg="addSp modSp add mod">
        <pc:chgData name="Reis, Nadja GIZ BR" userId="7e9f5873-d53f-47af-82e0-5625033120f5" providerId="ADAL" clId="{DBF67CF7-C665-405A-AE46-E6E0598AEB52}" dt="2021-11-05T21:35:35.013" v="5955" actId="1076"/>
        <pc:sldMkLst>
          <pc:docMk/>
          <pc:sldMk cId="3039324301" sldId="1133"/>
        </pc:sldMkLst>
        <pc:spChg chg="mod">
          <ac:chgData name="Reis, Nadja GIZ BR" userId="7e9f5873-d53f-47af-82e0-5625033120f5" providerId="ADAL" clId="{DBF67CF7-C665-405A-AE46-E6E0598AEB52}" dt="2021-11-05T21:33:57.049" v="5926"/>
          <ac:spMkLst>
            <pc:docMk/>
            <pc:sldMk cId="3039324301" sldId="1133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35:08.420" v="4379" actId="1038"/>
          <ac:spMkLst>
            <pc:docMk/>
            <pc:sldMk cId="3039324301" sldId="1133"/>
            <ac:spMk id="7" creationId="{22025A47-9CDF-4BBD-8F2F-24758841C7FC}"/>
          </ac:spMkLst>
        </pc:spChg>
        <pc:spChg chg="mod">
          <ac:chgData name="Reis, Nadja GIZ BR" userId="7e9f5873-d53f-47af-82e0-5625033120f5" providerId="ADAL" clId="{DBF67CF7-C665-405A-AE46-E6E0598AEB52}" dt="2021-11-05T21:34:11.495" v="5929"/>
          <ac:spMkLst>
            <pc:docMk/>
            <pc:sldMk cId="3039324301" sldId="1133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5T21:35:35.013" v="5955" actId="1076"/>
          <ac:spMkLst>
            <pc:docMk/>
            <pc:sldMk cId="3039324301" sldId="1133"/>
            <ac:spMk id="11" creationId="{4C556228-6070-483C-8335-828208968B0C}"/>
          </ac:spMkLst>
        </pc:spChg>
        <pc:spChg chg="mod">
          <ac:chgData name="Reis, Nadja GIZ BR" userId="7e9f5873-d53f-47af-82e0-5625033120f5" providerId="ADAL" clId="{DBF67CF7-C665-405A-AE46-E6E0598AEB52}" dt="2021-11-05T21:35:20.389" v="5948" actId="1076"/>
          <ac:spMkLst>
            <pc:docMk/>
            <pc:sldMk cId="3039324301" sldId="1133"/>
            <ac:spMk id="18" creationId="{3D74FC3B-B3F0-439B-8CBB-375EDBD40F66}"/>
          </ac:spMkLst>
        </pc:spChg>
        <pc:spChg chg="mod">
          <ac:chgData name="Reis, Nadja GIZ BR" userId="7e9f5873-d53f-47af-82e0-5625033120f5" providerId="ADAL" clId="{DBF67CF7-C665-405A-AE46-E6E0598AEB52}" dt="2021-11-05T20:44:48.986" v="5402" actId="207"/>
          <ac:spMkLst>
            <pc:docMk/>
            <pc:sldMk cId="3039324301" sldId="1133"/>
            <ac:spMk id="21" creationId="{2C120539-DF07-45F1-9978-2C7503714ACD}"/>
          </ac:spMkLst>
        </pc:spChg>
        <pc:spChg chg="mod">
          <ac:chgData name="Reis, Nadja GIZ BR" userId="7e9f5873-d53f-47af-82e0-5625033120f5" providerId="ADAL" clId="{DBF67CF7-C665-405A-AE46-E6E0598AEB52}" dt="2021-11-05T20:44:48.986" v="5402" actId="207"/>
          <ac:spMkLst>
            <pc:docMk/>
            <pc:sldMk cId="3039324301" sldId="1133"/>
            <ac:spMk id="22" creationId="{7B1C8141-02CC-4D38-A5EF-9BABF78ED84B}"/>
          </ac:spMkLst>
        </pc:spChg>
        <pc:grpChg chg="add mod">
          <ac:chgData name="Reis, Nadja GIZ BR" userId="7e9f5873-d53f-47af-82e0-5625033120f5" providerId="ADAL" clId="{DBF67CF7-C665-405A-AE46-E6E0598AEB52}" dt="2021-11-05T20:51:15.726" v="5463" actId="1035"/>
          <ac:grpSpMkLst>
            <pc:docMk/>
            <pc:sldMk cId="3039324301" sldId="1133"/>
            <ac:grpSpMk id="19" creationId="{2D79B589-7DDF-4446-9553-748132FA7CDE}"/>
          </ac:grpSpMkLst>
        </pc:grpChg>
        <pc:grpChg chg="mod">
          <ac:chgData name="Reis, Nadja GIZ BR" userId="7e9f5873-d53f-47af-82e0-5625033120f5" providerId="ADAL" clId="{DBF67CF7-C665-405A-AE46-E6E0598AEB52}" dt="2021-11-05T20:44:46.233" v="5401"/>
          <ac:grpSpMkLst>
            <pc:docMk/>
            <pc:sldMk cId="3039324301" sldId="1133"/>
            <ac:grpSpMk id="20" creationId="{EA35841B-CA6F-4F26-8786-411580C60ADC}"/>
          </ac:grpSpMkLst>
        </pc:grpChg>
        <pc:picChg chg="mod">
          <ac:chgData name="Reis, Nadja GIZ BR" userId="7e9f5873-d53f-47af-82e0-5625033120f5" providerId="ADAL" clId="{DBF67CF7-C665-405A-AE46-E6E0598AEB52}" dt="2021-11-04T15:35:10.639" v="4380" actId="1038"/>
          <ac:picMkLst>
            <pc:docMk/>
            <pc:sldMk cId="3039324301" sldId="1133"/>
            <ac:picMk id="4" creationId="{B4D7627E-785D-4AD8-8377-56869CFECC4E}"/>
          </ac:picMkLst>
        </pc:picChg>
        <pc:cxnChg chg="mod">
          <ac:chgData name="Reis, Nadja GIZ BR" userId="7e9f5873-d53f-47af-82e0-5625033120f5" providerId="ADAL" clId="{DBF67CF7-C665-405A-AE46-E6E0598AEB52}" dt="2021-11-05T20:44:46.233" v="5401"/>
          <ac:cxnSpMkLst>
            <pc:docMk/>
            <pc:sldMk cId="3039324301" sldId="1133"/>
            <ac:cxnSpMk id="23" creationId="{499CF407-B1B7-4046-8737-D47872F9F9C7}"/>
          </ac:cxnSpMkLst>
        </pc:cxnChg>
      </pc:sldChg>
      <pc:sldChg chg="add del">
        <pc:chgData name="Reis, Nadja GIZ BR" userId="7e9f5873-d53f-47af-82e0-5625033120f5" providerId="ADAL" clId="{DBF67CF7-C665-405A-AE46-E6E0598AEB52}" dt="2021-11-04T13:47:39.382" v="3190"/>
        <pc:sldMkLst>
          <pc:docMk/>
          <pc:sldMk cId="488525685" sldId="1134"/>
        </pc:sldMkLst>
      </pc:sldChg>
      <pc:sldChg chg="addSp modSp add del mod ord">
        <pc:chgData name="Reis, Nadja GIZ BR" userId="7e9f5873-d53f-47af-82e0-5625033120f5" providerId="ADAL" clId="{DBF67CF7-C665-405A-AE46-E6E0598AEB52}" dt="2021-11-05T20:56:25.181" v="5532"/>
        <pc:sldMkLst>
          <pc:docMk/>
          <pc:sldMk cId="1774795464" sldId="1134"/>
        </pc:sldMkLst>
        <pc:spChg chg="mod">
          <ac:chgData name="Reis, Nadja GIZ BR" userId="7e9f5873-d53f-47af-82e0-5625033120f5" providerId="ADAL" clId="{DBF67CF7-C665-405A-AE46-E6E0598AEB52}" dt="2021-11-05T20:32:09.067" v="5154" actId="1035"/>
          <ac:spMkLst>
            <pc:docMk/>
            <pc:sldMk cId="1774795464" sldId="1134"/>
            <ac:spMk id="4" creationId="{BA961B09-AE39-4CD9-9916-FE12058EA89D}"/>
          </ac:spMkLst>
        </pc:spChg>
        <pc:spChg chg="mod">
          <ac:chgData name="Reis, Nadja GIZ BR" userId="7e9f5873-d53f-47af-82e0-5625033120f5" providerId="ADAL" clId="{DBF67CF7-C665-405A-AE46-E6E0598AEB52}" dt="2021-11-05T20:56:25.181" v="5532"/>
          <ac:spMkLst>
            <pc:docMk/>
            <pc:sldMk cId="1774795464" sldId="1134"/>
            <ac:spMk id="11" creationId="{8C520B65-07FD-4378-868C-9E99B2C2FC18}"/>
          </ac:spMkLst>
        </pc:spChg>
        <pc:spChg chg="mod">
          <ac:chgData name="Reis, Nadja GIZ BR" userId="7e9f5873-d53f-47af-82e0-5625033120f5" providerId="ADAL" clId="{DBF67CF7-C665-405A-AE46-E6E0598AEB52}" dt="2021-11-05T20:56:25.181" v="5532"/>
          <ac:spMkLst>
            <pc:docMk/>
            <pc:sldMk cId="1774795464" sldId="1134"/>
            <ac:spMk id="12" creationId="{DEDB0141-D094-4C4E-B72A-08B4AFC386FE}"/>
          </ac:spMkLst>
        </pc:spChg>
        <pc:spChg chg="mod">
          <ac:chgData name="Reis, Nadja GIZ BR" userId="7e9f5873-d53f-47af-82e0-5625033120f5" providerId="ADAL" clId="{DBF67CF7-C665-405A-AE46-E6E0598AEB52}" dt="2021-11-05T20:35:37.605" v="5204" actId="20577"/>
          <ac:spMkLst>
            <pc:docMk/>
            <pc:sldMk cId="1774795464" sldId="1134"/>
            <ac:spMk id="30" creationId="{FE8FE72A-B6D0-485E-B5C2-F2D785E73775}"/>
          </ac:spMkLst>
        </pc:spChg>
        <pc:spChg chg="mod">
          <ac:chgData name="Reis, Nadja GIZ BR" userId="7e9f5873-d53f-47af-82e0-5625033120f5" providerId="ADAL" clId="{DBF67CF7-C665-405A-AE46-E6E0598AEB52}" dt="2021-11-05T20:32:03.175" v="5134" actId="14100"/>
          <ac:spMkLst>
            <pc:docMk/>
            <pc:sldMk cId="1774795464" sldId="1134"/>
            <ac:spMk id="31" creationId="{793D18A6-C96F-4A6B-B7DE-98FA59471F3D}"/>
          </ac:spMkLst>
        </pc:spChg>
        <pc:grpChg chg="add mod">
          <ac:chgData name="Reis, Nadja GIZ BR" userId="7e9f5873-d53f-47af-82e0-5625033120f5" providerId="ADAL" clId="{DBF67CF7-C665-405A-AE46-E6E0598AEB52}" dt="2021-11-05T20:56:25.181" v="5532"/>
          <ac:grpSpMkLst>
            <pc:docMk/>
            <pc:sldMk cId="1774795464" sldId="1134"/>
            <ac:grpSpMk id="9" creationId="{86323951-7CF6-458C-8FC7-C4B2618D489E}"/>
          </ac:grpSpMkLst>
        </pc:grpChg>
        <pc:grpChg chg="mod">
          <ac:chgData name="Reis, Nadja GIZ BR" userId="7e9f5873-d53f-47af-82e0-5625033120f5" providerId="ADAL" clId="{DBF67CF7-C665-405A-AE46-E6E0598AEB52}" dt="2021-11-05T20:56:25.181" v="5532"/>
          <ac:grpSpMkLst>
            <pc:docMk/>
            <pc:sldMk cId="1774795464" sldId="1134"/>
            <ac:grpSpMk id="10" creationId="{300B6B93-7CA5-4853-86A8-DFB5A9355735}"/>
          </ac:grpSpMkLst>
        </pc:grpChg>
        <pc:picChg chg="mod">
          <ac:chgData name="Reis, Nadja GIZ BR" userId="7e9f5873-d53f-47af-82e0-5625033120f5" providerId="ADAL" clId="{DBF67CF7-C665-405A-AE46-E6E0598AEB52}" dt="2021-11-03T21:14:57.058" v="2082" actId="14826"/>
          <ac:picMkLst>
            <pc:docMk/>
            <pc:sldMk cId="1774795464" sldId="1134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0:56:25.181" v="5532"/>
          <ac:cxnSpMkLst>
            <pc:docMk/>
            <pc:sldMk cId="1774795464" sldId="1134"/>
            <ac:cxnSpMk id="14" creationId="{6E27C188-11CA-4A9F-A386-E46189E889B6}"/>
          </ac:cxnSpMkLst>
        </pc:cxnChg>
      </pc:sldChg>
      <pc:sldChg chg="modSp add del mod ord replId">
        <pc:chgData name="Reis, Nadja GIZ BR" userId="7e9f5873-d53f-47af-82e0-5625033120f5" providerId="ADAL" clId="{DBF67CF7-C665-405A-AE46-E6E0598AEB52}" dt="2021-11-04T15:23:41.144" v="4242" actId="47"/>
        <pc:sldMkLst>
          <pc:docMk/>
          <pc:sldMk cId="1697815349" sldId="1135"/>
        </pc:sldMkLst>
        <pc:spChg chg="mod">
          <ac:chgData name="Reis, Nadja GIZ BR" userId="7e9f5873-d53f-47af-82e0-5625033120f5" providerId="ADAL" clId="{DBF67CF7-C665-405A-AE46-E6E0598AEB52}" dt="2021-11-04T15:15:25.350" v="4179"/>
          <ac:spMkLst>
            <pc:docMk/>
            <pc:sldMk cId="1697815349" sldId="1135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15:44.563" v="4184"/>
          <ac:spMkLst>
            <pc:docMk/>
            <pc:sldMk cId="1697815349" sldId="1135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16:32.412" v="4188" actId="1076"/>
          <ac:spMkLst>
            <pc:docMk/>
            <pc:sldMk cId="1697815349" sldId="1135"/>
            <ac:spMk id="11" creationId="{4C556228-6070-483C-8335-828208968B0C}"/>
          </ac:spMkLst>
        </pc:spChg>
      </pc:sldChg>
      <pc:sldChg chg="add del">
        <pc:chgData name="Reis, Nadja GIZ BR" userId="7e9f5873-d53f-47af-82e0-5625033120f5" providerId="ADAL" clId="{DBF67CF7-C665-405A-AE46-E6E0598AEB52}" dt="2021-11-04T13:47:39.382" v="3190"/>
        <pc:sldMkLst>
          <pc:docMk/>
          <pc:sldMk cId="3215674981" sldId="1135"/>
        </pc:sldMkLst>
      </pc:sldChg>
      <pc:sldChg chg="addSp modSp new del mod">
        <pc:chgData name="Reis, Nadja GIZ BR" userId="7e9f5873-d53f-47af-82e0-5625033120f5" providerId="ADAL" clId="{DBF67CF7-C665-405A-AE46-E6E0598AEB52}" dt="2021-11-04T12:36:15.816" v="2682" actId="47"/>
        <pc:sldMkLst>
          <pc:docMk/>
          <pc:sldMk cId="669350910" sldId="1136"/>
        </pc:sldMkLst>
        <pc:picChg chg="add mod">
          <ac:chgData name="Reis, Nadja GIZ BR" userId="7e9f5873-d53f-47af-82e0-5625033120f5" providerId="ADAL" clId="{DBF67CF7-C665-405A-AE46-E6E0598AEB52}" dt="2021-11-04T12:20:19.111" v="2356" actId="14100"/>
          <ac:picMkLst>
            <pc:docMk/>
            <pc:sldMk cId="669350910" sldId="1136"/>
            <ac:picMk id="3" creationId="{453255FF-EA72-4269-8AA4-F9CC466DF267}"/>
          </ac:picMkLst>
        </pc:picChg>
      </pc:sldChg>
      <pc:sldChg chg="addSp delSp modSp add del mod">
        <pc:chgData name="Reis, Nadja GIZ BR" userId="7e9f5873-d53f-47af-82e0-5625033120f5" providerId="ADAL" clId="{DBF67CF7-C665-405A-AE46-E6E0598AEB52}" dt="2021-11-04T12:36:15.816" v="2682" actId="47"/>
        <pc:sldMkLst>
          <pc:docMk/>
          <pc:sldMk cId="236489367" sldId="1137"/>
        </pc:sldMkLst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5" creationId="{83C7AD97-0F67-45D1-A6E5-F2AC578EBF2A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6" creationId="{44DDDAE4-B978-4492-BB8F-AB1D9773A45F}"/>
          </ac:spMkLst>
        </pc:spChg>
        <pc:spChg chg="add mod">
          <ac:chgData name="Reis, Nadja GIZ BR" userId="7e9f5873-d53f-47af-82e0-5625033120f5" providerId="ADAL" clId="{DBF67CF7-C665-405A-AE46-E6E0598AEB52}" dt="2021-11-04T12:26:05.107" v="2417" actId="571"/>
          <ac:spMkLst>
            <pc:docMk/>
            <pc:sldMk cId="236489367" sldId="1137"/>
            <ac:spMk id="8" creationId="{D963529B-ABD7-4A8C-9EFD-9C94509CC696}"/>
          </ac:spMkLst>
        </pc:spChg>
        <pc:spChg chg="add del mod">
          <ac:chgData name="Reis, Nadja GIZ BR" userId="7e9f5873-d53f-47af-82e0-5625033120f5" providerId="ADAL" clId="{DBF67CF7-C665-405A-AE46-E6E0598AEB52}" dt="2021-11-04T12:28:41.488" v="2445"/>
          <ac:spMkLst>
            <pc:docMk/>
            <pc:sldMk cId="236489367" sldId="1137"/>
            <ac:spMk id="11" creationId="{4A4F5605-58AF-4D8F-A2E8-E7C7AF995360}"/>
          </ac:spMkLst>
        </pc:spChg>
        <pc:spChg chg="add del mod">
          <ac:chgData name="Reis, Nadja GIZ BR" userId="7e9f5873-d53f-47af-82e0-5625033120f5" providerId="ADAL" clId="{DBF67CF7-C665-405A-AE46-E6E0598AEB52}" dt="2021-11-04T12:28:41.488" v="2445"/>
          <ac:spMkLst>
            <pc:docMk/>
            <pc:sldMk cId="236489367" sldId="1137"/>
            <ac:spMk id="12" creationId="{F5DBC403-D390-4797-95C7-0445752018E2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14" creationId="{64D298AE-ABFB-4826-B656-6BE9178DC629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15" creationId="{B718B239-3982-4362-985A-07AE285FFEDF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17" creationId="{2BB8E061-DB7D-4CA7-822A-C5BE83CA10F0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18" creationId="{0311DEB0-156D-4388-B6DC-15D6151EBE55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2" creationId="{1B967938-7CD8-4782-8CD5-7D7FC13CC8B0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3" creationId="{76FA0C51-2585-4EFE-A3D0-1B581D70204E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5" creationId="{50A8301B-3F8B-4B00-89EF-FC9C3782BE94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6" creationId="{DF64567A-6BEB-4D26-A19E-3AA3E2F9E100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8" creationId="{31D6DE25-7A14-473B-84D0-779F1122A610}"/>
          </ac:spMkLst>
        </pc:spChg>
        <pc:spChg chg="add del mod">
          <ac:chgData name="Reis, Nadja GIZ BR" userId="7e9f5873-d53f-47af-82e0-5625033120f5" providerId="ADAL" clId="{DBF67CF7-C665-405A-AE46-E6E0598AEB52}" dt="2021-11-04T12:35:44.224" v="2666" actId="21"/>
          <ac:spMkLst>
            <pc:docMk/>
            <pc:sldMk cId="236489367" sldId="1137"/>
            <ac:spMk id="29" creationId="{E88F54DF-5D5F-4CFE-9BEB-9E361C7560D4}"/>
          </ac:spMkLst>
        </pc:spChg>
        <pc:picChg chg="del">
          <ac:chgData name="Reis, Nadja GIZ BR" userId="7e9f5873-d53f-47af-82e0-5625033120f5" providerId="ADAL" clId="{DBF67CF7-C665-405A-AE46-E6E0598AEB52}" dt="2021-11-04T12:20:25.161" v="2358" actId="478"/>
          <ac:picMkLst>
            <pc:docMk/>
            <pc:sldMk cId="236489367" sldId="1137"/>
            <ac:picMk id="3" creationId="{453255FF-EA72-4269-8AA4-F9CC466DF267}"/>
          </ac:picMkLst>
        </pc:picChg>
        <pc:picChg chg="add del mod">
          <ac:chgData name="Reis, Nadja GIZ BR" userId="7e9f5873-d53f-47af-82e0-5625033120f5" providerId="ADAL" clId="{DBF67CF7-C665-405A-AE46-E6E0598AEB52}" dt="2021-11-04T12:35:39.107" v="2665" actId="478"/>
          <ac:picMkLst>
            <pc:docMk/>
            <pc:sldMk cId="236489367" sldId="1137"/>
            <ac:picMk id="4" creationId="{A60D38E7-A07B-4837-A191-86CFDA9401FD}"/>
          </ac:picMkLst>
        </pc:picChg>
        <pc:picChg chg="add mod">
          <ac:chgData name="Reis, Nadja GIZ BR" userId="7e9f5873-d53f-47af-82e0-5625033120f5" providerId="ADAL" clId="{DBF67CF7-C665-405A-AE46-E6E0598AEB52}" dt="2021-11-04T12:26:05.107" v="2417" actId="571"/>
          <ac:picMkLst>
            <pc:docMk/>
            <pc:sldMk cId="236489367" sldId="1137"/>
            <ac:picMk id="7" creationId="{39DC2203-F85C-4176-A5FC-AAFC9E53FDDF}"/>
          </ac:picMkLst>
        </pc:pic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10" creationId="{B2E48489-8C1A-4DFB-9E8D-13A81C8A4FCB}"/>
          </ac:cxnSpMkLst>
        </pc:cxnChg>
        <pc:cxnChg chg="add del mod">
          <ac:chgData name="Reis, Nadja GIZ BR" userId="7e9f5873-d53f-47af-82e0-5625033120f5" providerId="ADAL" clId="{DBF67CF7-C665-405A-AE46-E6E0598AEB52}" dt="2021-11-04T12:28:41.488" v="2445"/>
          <ac:cxnSpMkLst>
            <pc:docMk/>
            <pc:sldMk cId="236489367" sldId="1137"/>
            <ac:cxnSpMk id="13" creationId="{6F1B31B9-FFA7-4292-AD3B-CD255DD04954}"/>
          </ac:cxnSpMkLst>
        </pc:cxn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16" creationId="{D1BE9B12-4207-4B5D-9E7E-C6FE0CD4CA54}"/>
          </ac:cxnSpMkLst>
        </pc:cxn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19" creationId="{4569C35F-4E27-4E03-B8BD-AF2A0BBE1B0B}"/>
          </ac:cxnSpMkLst>
        </pc:cxn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20" creationId="{418B32DE-82DB-41FF-B821-8650BAD15837}"/>
          </ac:cxnSpMkLst>
        </pc:cxn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24" creationId="{E179F0C0-1B15-4302-9222-03221DB9336E}"/>
          </ac:cxnSpMkLst>
        </pc:cxnChg>
        <pc:cxnChg chg="add del mod">
          <ac:chgData name="Reis, Nadja GIZ BR" userId="7e9f5873-d53f-47af-82e0-5625033120f5" providerId="ADAL" clId="{DBF67CF7-C665-405A-AE46-E6E0598AEB52}" dt="2021-11-04T12:35:44.224" v="2666" actId="21"/>
          <ac:cxnSpMkLst>
            <pc:docMk/>
            <pc:sldMk cId="236489367" sldId="1137"/>
            <ac:cxnSpMk id="27" creationId="{AB3386F6-705A-464B-8EC9-C135D558C779}"/>
          </ac:cxnSpMkLst>
        </pc:cxnChg>
      </pc:sldChg>
      <pc:sldChg chg="addSp delSp modSp new del mod">
        <pc:chgData name="Reis, Nadja GIZ BR" userId="7e9f5873-d53f-47af-82e0-5625033120f5" providerId="ADAL" clId="{DBF67CF7-C665-405A-AE46-E6E0598AEB52}" dt="2021-11-04T13:07:47.571" v="2853" actId="47"/>
        <pc:sldMkLst>
          <pc:docMk/>
          <pc:sldMk cId="4052161077" sldId="1138"/>
        </pc:sldMkLst>
        <pc:spChg chg="del">
          <ac:chgData name="Reis, Nadja GIZ BR" userId="7e9f5873-d53f-47af-82e0-5625033120f5" providerId="ADAL" clId="{DBF67CF7-C665-405A-AE46-E6E0598AEB52}" dt="2021-11-04T12:36:12.719" v="2681" actId="478"/>
          <ac:spMkLst>
            <pc:docMk/>
            <pc:sldMk cId="4052161077" sldId="1138"/>
            <ac:spMk id="2" creationId="{F14CF8D2-E86F-446F-9C68-DAA6147DA542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3" creationId="{0616BF43-47D9-4B8B-8396-B9C4EFB9894C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4" creationId="{A010242E-F25F-4D42-A871-61656ACD730E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6" creationId="{18F7250E-58EC-48C2-87CA-8E18E8CEB498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7" creationId="{0CF547CA-2B91-4958-845F-6D52AEF5D9D0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9" creationId="{AF64EB61-07D1-4090-BFFE-2941214AC619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0" creationId="{D6C6900A-8E6A-4FCA-929C-931210E84357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3" creationId="{128FDBA9-1553-41BE-B809-370FC20021C8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4" creationId="{577AC64C-3114-420D-A673-C6AB1BF717DC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6" creationId="{671893BF-3ED1-479F-B2F3-B42862E0AF80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7" creationId="{354D2894-6793-4026-8F77-C650A6E5FE62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19" creationId="{48024170-9AEC-4975-8142-3A84EE536BEA}"/>
          </ac:spMkLst>
        </pc:spChg>
        <pc:spChg chg="add del mod">
          <ac:chgData name="Reis, Nadja GIZ BR" userId="7e9f5873-d53f-47af-82e0-5625033120f5" providerId="ADAL" clId="{DBF67CF7-C665-405A-AE46-E6E0598AEB52}" dt="2021-11-04T12:36:06.535" v="2679"/>
          <ac:spMkLst>
            <pc:docMk/>
            <pc:sldMk cId="4052161077" sldId="1138"/>
            <ac:spMk id="20" creationId="{519CFB5A-5CC5-4241-86DC-3F4AEB80E303}"/>
          </ac:spMkLst>
        </pc:spChg>
        <pc:spChg chg="add del mod">
          <ac:chgData name="Reis, Nadja GIZ BR" userId="7e9f5873-d53f-47af-82e0-5625033120f5" providerId="ADAL" clId="{DBF67CF7-C665-405A-AE46-E6E0598AEB52}" dt="2021-11-04T12:54:26.754" v="2793" actId="478"/>
          <ac:spMkLst>
            <pc:docMk/>
            <pc:sldMk cId="4052161077" sldId="1138"/>
            <ac:spMk id="21" creationId="{333D8342-36B8-46AD-A0AF-068A30B041E4}"/>
          </ac:spMkLst>
        </pc:spChg>
        <pc:spChg chg="add del mod">
          <ac:chgData name="Reis, Nadja GIZ BR" userId="7e9f5873-d53f-47af-82e0-5625033120f5" providerId="ADAL" clId="{DBF67CF7-C665-405A-AE46-E6E0598AEB52}" dt="2021-11-04T12:54:24.957" v="2792" actId="478"/>
          <ac:spMkLst>
            <pc:docMk/>
            <pc:sldMk cId="4052161077" sldId="1138"/>
            <ac:spMk id="22" creationId="{9110232B-3371-4A37-8757-C802DD845517}"/>
          </ac:spMkLst>
        </pc:spChg>
        <pc:spChg chg="add del mod">
          <ac:chgData name="Reis, Nadja GIZ BR" userId="7e9f5873-d53f-47af-82e0-5625033120f5" providerId="ADAL" clId="{DBF67CF7-C665-405A-AE46-E6E0598AEB52}" dt="2021-11-04T12:54:45.072" v="2800" actId="478"/>
          <ac:spMkLst>
            <pc:docMk/>
            <pc:sldMk cId="4052161077" sldId="1138"/>
            <ac:spMk id="24" creationId="{EBECA7FF-1282-48BD-94DF-578C9C35AEEA}"/>
          </ac:spMkLst>
        </pc:spChg>
        <pc:spChg chg="add del mod">
          <ac:chgData name="Reis, Nadja GIZ BR" userId="7e9f5873-d53f-47af-82e0-5625033120f5" providerId="ADAL" clId="{DBF67CF7-C665-405A-AE46-E6E0598AEB52}" dt="2021-11-04T12:54:52.444" v="2803" actId="478"/>
          <ac:spMkLst>
            <pc:docMk/>
            <pc:sldMk cId="4052161077" sldId="1138"/>
            <ac:spMk id="25" creationId="{9A978458-4E19-4E8A-97CD-F3603AE2CCFB}"/>
          </ac:spMkLst>
        </pc:spChg>
        <pc:spChg chg="add del mod">
          <ac:chgData name="Reis, Nadja GIZ BR" userId="7e9f5873-d53f-47af-82e0-5625033120f5" providerId="ADAL" clId="{DBF67CF7-C665-405A-AE46-E6E0598AEB52}" dt="2021-11-04T12:54:46.631" v="2802" actId="478"/>
          <ac:spMkLst>
            <pc:docMk/>
            <pc:sldMk cId="4052161077" sldId="1138"/>
            <ac:spMk id="27" creationId="{6F6A1B1A-9978-46BE-87C5-BF1B01F4D7CE}"/>
          </ac:spMkLst>
        </pc:spChg>
        <pc:spChg chg="add del mod">
          <ac:chgData name="Reis, Nadja GIZ BR" userId="7e9f5873-d53f-47af-82e0-5625033120f5" providerId="ADAL" clId="{DBF67CF7-C665-405A-AE46-E6E0598AEB52}" dt="2021-11-04T12:54:45.072" v="2800" actId="478"/>
          <ac:spMkLst>
            <pc:docMk/>
            <pc:sldMk cId="4052161077" sldId="1138"/>
            <ac:spMk id="28" creationId="{062B8A62-02DC-4E8F-9347-4ED40615D143}"/>
          </ac:spMkLst>
        </pc:spChg>
        <pc:spChg chg="add del mod">
          <ac:chgData name="Reis, Nadja GIZ BR" userId="7e9f5873-d53f-47af-82e0-5625033120f5" providerId="ADAL" clId="{DBF67CF7-C665-405A-AE46-E6E0598AEB52}" dt="2021-11-04T12:54:35.304" v="2797" actId="478"/>
          <ac:spMkLst>
            <pc:docMk/>
            <pc:sldMk cId="4052161077" sldId="1138"/>
            <ac:spMk id="31" creationId="{C2F9E988-95AF-4E26-BC2B-59A5020F16EF}"/>
          </ac:spMkLst>
        </pc:spChg>
        <pc:spChg chg="add del mod">
          <ac:chgData name="Reis, Nadja GIZ BR" userId="7e9f5873-d53f-47af-82e0-5625033120f5" providerId="ADAL" clId="{DBF67CF7-C665-405A-AE46-E6E0598AEB52}" dt="2021-11-04T12:54:40.306" v="2799" actId="478"/>
          <ac:spMkLst>
            <pc:docMk/>
            <pc:sldMk cId="4052161077" sldId="1138"/>
            <ac:spMk id="32" creationId="{201BC268-A4BC-4FC4-85EA-0C3E976635AF}"/>
          </ac:spMkLst>
        </pc:spChg>
        <pc:spChg chg="add mod">
          <ac:chgData name="Reis, Nadja GIZ BR" userId="7e9f5873-d53f-47af-82e0-5625033120f5" providerId="ADAL" clId="{DBF67CF7-C665-405A-AE46-E6E0598AEB52}" dt="2021-11-04T12:36:35.903" v="2683" actId="164"/>
          <ac:spMkLst>
            <pc:docMk/>
            <pc:sldMk cId="4052161077" sldId="1138"/>
            <ac:spMk id="34" creationId="{AB32C15E-33DB-4759-A2E5-BD082D0215CD}"/>
          </ac:spMkLst>
        </pc:spChg>
        <pc:spChg chg="add mod">
          <ac:chgData name="Reis, Nadja GIZ BR" userId="7e9f5873-d53f-47af-82e0-5625033120f5" providerId="ADAL" clId="{DBF67CF7-C665-405A-AE46-E6E0598AEB52}" dt="2021-11-04T12:36:35.903" v="2683" actId="164"/>
          <ac:spMkLst>
            <pc:docMk/>
            <pc:sldMk cId="4052161077" sldId="1138"/>
            <ac:spMk id="35" creationId="{24C074D8-A1F0-490B-BD59-6B068AB9065D}"/>
          </ac:spMkLst>
        </pc:spChg>
        <pc:spChg chg="add mod">
          <ac:chgData name="Reis, Nadja GIZ BR" userId="7e9f5873-d53f-47af-82e0-5625033120f5" providerId="ADAL" clId="{DBF67CF7-C665-405A-AE46-E6E0598AEB52}" dt="2021-11-04T12:40:45.887" v="2739" actId="1076"/>
          <ac:spMkLst>
            <pc:docMk/>
            <pc:sldMk cId="4052161077" sldId="1138"/>
            <ac:spMk id="37" creationId="{7191734E-D895-4380-A812-D3A584A6AFD8}"/>
          </ac:spMkLst>
        </pc:spChg>
        <pc:spChg chg="add del mod">
          <ac:chgData name="Reis, Nadja GIZ BR" userId="7e9f5873-d53f-47af-82e0-5625033120f5" providerId="ADAL" clId="{DBF67CF7-C665-405A-AE46-E6E0598AEB52}" dt="2021-11-04T12:37:33.811" v="2704" actId="164"/>
          <ac:spMkLst>
            <pc:docMk/>
            <pc:sldMk cId="4052161077" sldId="1138"/>
            <ac:spMk id="38" creationId="{4BB69D71-C716-4BFF-8F13-63D1FF677F5A}"/>
          </ac:spMkLst>
        </pc:spChg>
        <pc:grpChg chg="add del mod">
          <ac:chgData name="Reis, Nadja GIZ BR" userId="7e9f5873-d53f-47af-82e0-5625033120f5" providerId="ADAL" clId="{DBF67CF7-C665-405A-AE46-E6E0598AEB52}" dt="2021-11-04T12:54:45.072" v="2800" actId="478"/>
          <ac:grpSpMkLst>
            <pc:docMk/>
            <pc:sldMk cId="4052161077" sldId="1138"/>
            <ac:grpSpMk id="39" creationId="{D99AE39B-BBEF-4A30-B068-6B93FE06134F}"/>
          </ac:grpSpMkLst>
        </pc:grpChg>
        <pc:grpChg chg="add mod">
          <ac:chgData name="Reis, Nadja GIZ BR" userId="7e9f5873-d53f-47af-82e0-5625033120f5" providerId="ADAL" clId="{DBF67CF7-C665-405A-AE46-E6E0598AEB52}" dt="2021-11-04T12:37:09.434" v="2694" actId="164"/>
          <ac:grpSpMkLst>
            <pc:docMk/>
            <pc:sldMk cId="4052161077" sldId="1138"/>
            <ac:grpSpMk id="40" creationId="{8456FE4A-270C-4F01-8DE7-4BB136BDD354}"/>
          </ac:grpSpMkLst>
        </pc:grpChg>
        <pc:grpChg chg="add del mod">
          <ac:chgData name="Reis, Nadja GIZ BR" userId="7e9f5873-d53f-47af-82e0-5625033120f5" providerId="ADAL" clId="{DBF67CF7-C665-405A-AE46-E6E0598AEB52}" dt="2021-11-04T12:54:45.072" v="2800" actId="478"/>
          <ac:grpSpMkLst>
            <pc:docMk/>
            <pc:sldMk cId="4052161077" sldId="1138"/>
            <ac:grpSpMk id="41" creationId="{C13D6700-56B9-4251-8651-07299A539455}"/>
          </ac:grpSpMkLst>
        </pc:grpChg>
        <pc:picChg chg="add mod ord">
          <ac:chgData name="Reis, Nadja GIZ BR" userId="7e9f5873-d53f-47af-82e0-5625033120f5" providerId="ADAL" clId="{DBF67CF7-C665-405A-AE46-E6E0598AEB52}" dt="2021-11-04T12:54:29.283" v="2795" actId="1076"/>
          <ac:picMkLst>
            <pc:docMk/>
            <pc:sldMk cId="4052161077" sldId="1138"/>
            <ac:picMk id="43" creationId="{8201C93C-503D-4F2B-81C6-9149DDE4CC46}"/>
          </ac:picMkLst>
        </pc:pic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5" creationId="{F692DAFE-726A-40D4-B8B1-0E96092CE1F1}"/>
          </ac:cxnSpMkLst>
        </pc:cxn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8" creationId="{6E700F33-C217-4790-A58F-B2A28C2CB028}"/>
          </ac:cxnSpMkLst>
        </pc:cxn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11" creationId="{0A17A8DD-9987-49F0-91F9-1901F4E939BC}"/>
          </ac:cxnSpMkLst>
        </pc:cxn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12" creationId="{240504B9-95DC-45EF-9F0D-C347DEE13E49}"/>
          </ac:cxnSpMkLst>
        </pc:cxn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15" creationId="{FF870EC1-A7DA-4EF2-B5C1-7BEF04F1D79B}"/>
          </ac:cxnSpMkLst>
        </pc:cxnChg>
        <pc:cxnChg chg="add del mod">
          <ac:chgData name="Reis, Nadja GIZ BR" userId="7e9f5873-d53f-47af-82e0-5625033120f5" providerId="ADAL" clId="{DBF67CF7-C665-405A-AE46-E6E0598AEB52}" dt="2021-11-04T12:36:06.535" v="2679"/>
          <ac:cxnSpMkLst>
            <pc:docMk/>
            <pc:sldMk cId="4052161077" sldId="1138"/>
            <ac:cxnSpMk id="18" creationId="{32EE98DA-E737-494B-9EAA-B73EB9F14C9F}"/>
          </ac:cxnSpMkLst>
        </pc:cxnChg>
        <pc:cxnChg chg="add del mod">
          <ac:chgData name="Reis, Nadja GIZ BR" userId="7e9f5873-d53f-47af-82e0-5625033120f5" providerId="ADAL" clId="{DBF67CF7-C665-405A-AE46-E6E0598AEB52}" dt="2021-11-04T12:54:24.957" v="2792" actId="478"/>
          <ac:cxnSpMkLst>
            <pc:docMk/>
            <pc:sldMk cId="4052161077" sldId="1138"/>
            <ac:cxnSpMk id="23" creationId="{10D230F3-CD96-4F31-8FF6-0D86671139A3}"/>
          </ac:cxnSpMkLst>
        </pc:cxnChg>
        <pc:cxnChg chg="add del mod">
          <ac:chgData name="Reis, Nadja GIZ BR" userId="7e9f5873-d53f-47af-82e0-5625033120f5" providerId="ADAL" clId="{DBF67CF7-C665-405A-AE46-E6E0598AEB52}" dt="2021-11-04T12:54:52.444" v="2803" actId="478"/>
          <ac:cxnSpMkLst>
            <pc:docMk/>
            <pc:sldMk cId="4052161077" sldId="1138"/>
            <ac:cxnSpMk id="26" creationId="{DF2C3C08-94AE-4D7A-B778-A0E4D54268ED}"/>
          </ac:cxnSpMkLst>
        </pc:cxnChg>
        <pc:cxnChg chg="add del mod">
          <ac:chgData name="Reis, Nadja GIZ BR" userId="7e9f5873-d53f-47af-82e0-5625033120f5" providerId="ADAL" clId="{DBF67CF7-C665-405A-AE46-E6E0598AEB52}" dt="2021-11-04T12:54:52.444" v="2803" actId="478"/>
          <ac:cxnSpMkLst>
            <pc:docMk/>
            <pc:sldMk cId="4052161077" sldId="1138"/>
            <ac:cxnSpMk id="29" creationId="{F7E673C6-359F-476B-82B0-ACEE34F8C9E5}"/>
          </ac:cxnSpMkLst>
        </pc:cxnChg>
        <pc:cxnChg chg="add del mod">
          <ac:chgData name="Reis, Nadja GIZ BR" userId="7e9f5873-d53f-47af-82e0-5625033120f5" providerId="ADAL" clId="{DBF67CF7-C665-405A-AE46-E6E0598AEB52}" dt="2021-11-04T12:54:37.697" v="2798" actId="478"/>
          <ac:cxnSpMkLst>
            <pc:docMk/>
            <pc:sldMk cId="4052161077" sldId="1138"/>
            <ac:cxnSpMk id="30" creationId="{7D6E109B-9335-4691-AAE6-ACC78ED45D3D}"/>
          </ac:cxnSpMkLst>
        </pc:cxnChg>
        <pc:cxnChg chg="add mod">
          <ac:chgData name="Reis, Nadja GIZ BR" userId="7e9f5873-d53f-47af-82e0-5625033120f5" providerId="ADAL" clId="{DBF67CF7-C665-405A-AE46-E6E0598AEB52}" dt="2021-11-04T12:36:35.903" v="2683" actId="164"/>
          <ac:cxnSpMkLst>
            <pc:docMk/>
            <pc:sldMk cId="4052161077" sldId="1138"/>
            <ac:cxnSpMk id="33" creationId="{EE066561-EA7B-42B0-A582-86F8CE4BB956}"/>
          </ac:cxnSpMkLst>
        </pc:cxnChg>
        <pc:cxnChg chg="add mod">
          <ac:chgData name="Reis, Nadja GIZ BR" userId="7e9f5873-d53f-47af-82e0-5625033120f5" providerId="ADAL" clId="{DBF67CF7-C665-405A-AE46-E6E0598AEB52}" dt="2021-11-04T12:37:33.811" v="2704" actId="164"/>
          <ac:cxnSpMkLst>
            <pc:docMk/>
            <pc:sldMk cId="4052161077" sldId="1138"/>
            <ac:cxnSpMk id="36" creationId="{ABFA591B-E280-4F5C-A44A-188D91ABF1BD}"/>
          </ac:cxnSpMkLst>
        </pc:cxnChg>
      </pc:sldChg>
      <pc:sldChg chg="addSp delSp modSp new del mod">
        <pc:chgData name="Reis, Nadja GIZ BR" userId="7e9f5873-d53f-47af-82e0-5625033120f5" providerId="ADAL" clId="{DBF67CF7-C665-405A-AE46-E6E0598AEB52}" dt="2021-11-04T12:41:20.748" v="2780" actId="47"/>
        <pc:sldMkLst>
          <pc:docMk/>
          <pc:sldMk cId="1705975020" sldId="1139"/>
        </pc:sldMkLst>
        <pc:picChg chg="add del mod">
          <ac:chgData name="Reis, Nadja GIZ BR" userId="7e9f5873-d53f-47af-82e0-5625033120f5" providerId="ADAL" clId="{DBF67CF7-C665-405A-AE46-E6E0598AEB52}" dt="2021-11-04T12:40:09.040" v="2731" actId="931"/>
          <ac:picMkLst>
            <pc:docMk/>
            <pc:sldMk cId="1705975020" sldId="1139"/>
            <ac:picMk id="3" creationId="{CAE613D4-0C9B-4C84-96ED-4030B76FFE67}"/>
          </ac:picMkLst>
        </pc:picChg>
      </pc:sldChg>
      <pc:sldChg chg="new del ord">
        <pc:chgData name="Reis, Nadja GIZ BR" userId="7e9f5873-d53f-47af-82e0-5625033120f5" providerId="ADAL" clId="{DBF67CF7-C665-405A-AE46-E6E0598AEB52}" dt="2021-11-04T14:57:57.475" v="3896" actId="47"/>
        <pc:sldMkLst>
          <pc:docMk/>
          <pc:sldMk cId="1775413791" sldId="1140"/>
        </pc:sldMkLst>
      </pc:sldChg>
      <pc:sldChg chg="addSp delSp modSp add mod modNotesTx">
        <pc:chgData name="Reis, Nadja GIZ BR" userId="7e9f5873-d53f-47af-82e0-5625033120f5" providerId="ADAL" clId="{DBF67CF7-C665-405A-AE46-E6E0598AEB52}" dt="2021-11-05T20:11:26.006" v="4938" actId="1076"/>
        <pc:sldMkLst>
          <pc:docMk/>
          <pc:sldMk cId="3450415594" sldId="1141"/>
        </pc:sldMkLst>
        <pc:spChg chg="add mod">
          <ac:chgData name="Reis, Nadja GIZ BR" userId="7e9f5873-d53f-47af-82e0-5625033120f5" providerId="ADAL" clId="{DBF67CF7-C665-405A-AE46-E6E0598AEB52}" dt="2021-11-05T20:03:09.457" v="4868"/>
          <ac:spMkLst>
            <pc:docMk/>
            <pc:sldMk cId="3450415594" sldId="1141"/>
            <ac:spMk id="2" creationId="{B2FEEB29-ABB0-462D-A9D6-59BC03253B71}"/>
          </ac:spMkLst>
        </pc:spChg>
        <pc:spChg chg="mod">
          <ac:chgData name="Reis, Nadja GIZ BR" userId="7e9f5873-d53f-47af-82e0-5625033120f5" providerId="ADAL" clId="{DBF67CF7-C665-405A-AE46-E6E0598AEB52}" dt="2021-11-05T20:02:50.243" v="4866"/>
          <ac:spMkLst>
            <pc:docMk/>
            <pc:sldMk cId="3450415594" sldId="1141"/>
            <ac:spMk id="21" creationId="{333D8342-36B8-46AD-A0AF-068A30B041E4}"/>
          </ac:spMkLst>
        </pc:spChg>
        <pc:spChg chg="mod">
          <ac:chgData name="Reis, Nadja GIZ BR" userId="7e9f5873-d53f-47af-82e0-5625033120f5" providerId="ADAL" clId="{DBF67CF7-C665-405A-AE46-E6E0598AEB52}" dt="2021-11-05T14:16:31.946" v="4663" actId="1035"/>
          <ac:spMkLst>
            <pc:docMk/>
            <pc:sldMk cId="3450415594" sldId="1141"/>
            <ac:spMk id="22" creationId="{9110232B-3371-4A37-8757-C802DD845517}"/>
          </ac:spMkLst>
        </pc:spChg>
        <pc:spChg chg="mod">
          <ac:chgData name="Reis, Nadja GIZ BR" userId="7e9f5873-d53f-47af-82e0-5625033120f5" providerId="ADAL" clId="{DBF67CF7-C665-405A-AE46-E6E0598AEB52}" dt="2021-11-05T19:57:57.734" v="4809"/>
          <ac:spMkLst>
            <pc:docMk/>
            <pc:sldMk cId="3450415594" sldId="1141"/>
            <ac:spMk id="24" creationId="{EBECA7FF-1282-48BD-94DF-578C9C35AEEA}"/>
          </ac:spMkLst>
        </pc:spChg>
        <pc:spChg chg="mod">
          <ac:chgData name="Reis, Nadja GIZ BR" userId="7e9f5873-d53f-47af-82e0-5625033120f5" providerId="ADAL" clId="{DBF67CF7-C665-405A-AE46-E6E0598AEB52}" dt="2021-11-05T19:57:28.776" v="4808"/>
          <ac:spMkLst>
            <pc:docMk/>
            <pc:sldMk cId="3450415594" sldId="1141"/>
            <ac:spMk id="25" creationId="{9A978458-4E19-4E8A-97CD-F3603AE2CCFB}"/>
          </ac:spMkLst>
        </pc:spChg>
        <pc:spChg chg="mod">
          <ac:chgData name="Reis, Nadja GIZ BR" userId="7e9f5873-d53f-47af-82e0-5625033120f5" providerId="ADAL" clId="{DBF67CF7-C665-405A-AE46-E6E0598AEB52}" dt="2021-11-05T20:06:33.311" v="4897"/>
          <ac:spMkLst>
            <pc:docMk/>
            <pc:sldMk cId="3450415594" sldId="1141"/>
            <ac:spMk id="27" creationId="{6F6A1B1A-9978-46BE-87C5-BF1B01F4D7CE}"/>
          </ac:spMkLst>
        </pc:spChg>
        <pc:spChg chg="mod">
          <ac:chgData name="Reis, Nadja GIZ BR" userId="7e9f5873-d53f-47af-82e0-5625033120f5" providerId="ADAL" clId="{DBF67CF7-C665-405A-AE46-E6E0598AEB52}" dt="2021-11-05T20:06:20.278" v="4896"/>
          <ac:spMkLst>
            <pc:docMk/>
            <pc:sldMk cId="3450415594" sldId="1141"/>
            <ac:spMk id="28" creationId="{062B8A62-02DC-4E8F-9347-4ED40615D143}"/>
          </ac:spMkLst>
        </pc:spChg>
        <pc:spChg chg="mod">
          <ac:chgData name="Reis, Nadja GIZ BR" userId="7e9f5873-d53f-47af-82e0-5625033120f5" providerId="ADAL" clId="{DBF67CF7-C665-405A-AE46-E6E0598AEB52}" dt="2021-11-05T20:03:46.621" v="4881" actId="1037"/>
          <ac:spMkLst>
            <pc:docMk/>
            <pc:sldMk cId="3450415594" sldId="1141"/>
            <ac:spMk id="31" creationId="{C2F9E988-95AF-4E26-BC2B-59A5020F16EF}"/>
          </ac:spMkLst>
        </pc:spChg>
        <pc:spChg chg="mod">
          <ac:chgData name="Reis, Nadja GIZ BR" userId="7e9f5873-d53f-47af-82e0-5625033120f5" providerId="ADAL" clId="{DBF67CF7-C665-405A-AE46-E6E0598AEB52}" dt="2021-11-05T20:03:46.621" v="4881" actId="1037"/>
          <ac:spMkLst>
            <pc:docMk/>
            <pc:sldMk cId="3450415594" sldId="1141"/>
            <ac:spMk id="32" creationId="{201BC268-A4BC-4FC4-85EA-0C3E976635AF}"/>
          </ac:spMkLst>
        </pc:spChg>
        <pc:spChg chg="mod">
          <ac:chgData name="Reis, Nadja GIZ BR" userId="7e9f5873-d53f-47af-82e0-5625033120f5" providerId="ADAL" clId="{DBF67CF7-C665-405A-AE46-E6E0598AEB52}" dt="2021-11-05T20:05:36.991" v="4893"/>
          <ac:spMkLst>
            <pc:docMk/>
            <pc:sldMk cId="3450415594" sldId="1141"/>
            <ac:spMk id="34" creationId="{AB32C15E-33DB-4759-A2E5-BD082D0215CD}"/>
          </ac:spMkLst>
        </pc:spChg>
        <pc:spChg chg="mod">
          <ac:chgData name="Reis, Nadja GIZ BR" userId="7e9f5873-d53f-47af-82e0-5625033120f5" providerId="ADAL" clId="{DBF67CF7-C665-405A-AE46-E6E0598AEB52}" dt="2021-11-05T14:16:43.677" v="4665" actId="1036"/>
          <ac:spMkLst>
            <pc:docMk/>
            <pc:sldMk cId="3450415594" sldId="1141"/>
            <ac:spMk id="35" creationId="{24C074D8-A1F0-490B-BD59-6B068AB9065D}"/>
          </ac:spMkLst>
        </pc:spChg>
        <pc:spChg chg="mod">
          <ac:chgData name="Reis, Nadja GIZ BR" userId="7e9f5873-d53f-47af-82e0-5625033120f5" providerId="ADAL" clId="{DBF67CF7-C665-405A-AE46-E6E0598AEB52}" dt="2021-11-05T20:07:52.176" v="4908"/>
          <ac:spMkLst>
            <pc:docMk/>
            <pc:sldMk cId="3450415594" sldId="1141"/>
            <ac:spMk id="37" creationId="{7191734E-D895-4380-A812-D3A584A6AFD8}"/>
          </ac:spMkLst>
        </pc:spChg>
        <pc:spChg chg="mod">
          <ac:chgData name="Reis, Nadja GIZ BR" userId="7e9f5873-d53f-47af-82e0-5625033120f5" providerId="ADAL" clId="{DBF67CF7-C665-405A-AE46-E6E0598AEB52}" dt="2021-11-05T20:07:46.011" v="4907" actId="1076"/>
          <ac:spMkLst>
            <pc:docMk/>
            <pc:sldMk cId="3450415594" sldId="1141"/>
            <ac:spMk id="38" creationId="{4BB69D71-C716-4BFF-8F13-63D1FF677F5A}"/>
          </ac:spMkLst>
        </pc:spChg>
        <pc:spChg chg="add del mod">
          <ac:chgData name="Reis, Nadja GIZ BR" userId="7e9f5873-d53f-47af-82e0-5625033120f5" providerId="ADAL" clId="{DBF67CF7-C665-405A-AE46-E6E0598AEB52}" dt="2021-11-04T13:06:26.959" v="2828"/>
          <ac:spMkLst>
            <pc:docMk/>
            <pc:sldMk cId="3450415594" sldId="1141"/>
            <ac:spMk id="40" creationId="{07991349-4D4F-4116-9AF0-B3782BCDE16D}"/>
          </ac:spMkLst>
        </pc:spChg>
        <pc:spChg chg="add mod">
          <ac:chgData name="Reis, Nadja GIZ BR" userId="7e9f5873-d53f-47af-82e0-5625033120f5" providerId="ADAL" clId="{DBF67CF7-C665-405A-AE46-E6E0598AEB52}" dt="2021-11-05T20:07:08.415" v="4900" actId="571"/>
          <ac:spMkLst>
            <pc:docMk/>
            <pc:sldMk cId="3450415594" sldId="1141"/>
            <ac:spMk id="40" creationId="{DC8B6395-B7CA-4AF6-BB15-5ECBE6793689}"/>
          </ac:spMkLst>
        </pc:spChg>
        <pc:spChg chg="add mod">
          <ac:chgData name="Reis, Nadja GIZ BR" userId="7e9f5873-d53f-47af-82e0-5625033120f5" providerId="ADAL" clId="{DBF67CF7-C665-405A-AE46-E6E0598AEB52}" dt="2021-11-05T20:04:19.133" v="4883"/>
          <ac:spMkLst>
            <pc:docMk/>
            <pc:sldMk cId="3450415594" sldId="1141"/>
            <ac:spMk id="42" creationId="{B6C15C5B-C23F-4E7E-B432-2AE217336FDC}"/>
          </ac:spMkLst>
        </pc:spChg>
        <pc:spChg chg="add mod">
          <ac:chgData name="Reis, Nadja GIZ BR" userId="7e9f5873-d53f-47af-82e0-5625033120f5" providerId="ADAL" clId="{DBF67CF7-C665-405A-AE46-E6E0598AEB52}" dt="2021-11-04T13:06:54.554" v="2834" actId="1076"/>
          <ac:spMkLst>
            <pc:docMk/>
            <pc:sldMk cId="3450415594" sldId="1141"/>
            <ac:spMk id="44" creationId="{7DB953EE-2FF3-439A-B148-EA5A4978C468}"/>
          </ac:spMkLst>
        </pc:spChg>
        <pc:spChg chg="add mod">
          <ac:chgData name="Reis, Nadja GIZ BR" userId="7e9f5873-d53f-47af-82e0-5625033120f5" providerId="ADAL" clId="{DBF67CF7-C665-405A-AE46-E6E0598AEB52}" dt="2021-11-05T20:05:57.651" v="4895"/>
          <ac:spMkLst>
            <pc:docMk/>
            <pc:sldMk cId="3450415594" sldId="1141"/>
            <ac:spMk id="45" creationId="{115ADBAD-FC6C-4047-AF36-09066B2D953A}"/>
          </ac:spMkLst>
        </pc:spChg>
        <pc:spChg chg="add mod">
          <ac:chgData name="Reis, Nadja GIZ BR" userId="7e9f5873-d53f-47af-82e0-5625033120f5" providerId="ADAL" clId="{DBF67CF7-C665-405A-AE46-E6E0598AEB52}" dt="2021-11-05T20:06:46.162" v="4898"/>
          <ac:spMkLst>
            <pc:docMk/>
            <pc:sldMk cId="3450415594" sldId="1141"/>
            <ac:spMk id="46" creationId="{48A100D1-B9CB-4995-83B1-13362A1671CE}"/>
          </ac:spMkLst>
        </pc:spChg>
        <pc:spChg chg="add mod">
          <ac:chgData name="Reis, Nadja GIZ BR" userId="7e9f5873-d53f-47af-82e0-5625033120f5" providerId="ADAL" clId="{DBF67CF7-C665-405A-AE46-E6E0598AEB52}" dt="2021-11-05T20:08:18.311" v="4911"/>
          <ac:spMkLst>
            <pc:docMk/>
            <pc:sldMk cId="3450415594" sldId="1141"/>
            <ac:spMk id="47" creationId="{77DF4DD7-1377-4377-9C87-A0910C5D6D4A}"/>
          </ac:spMkLst>
        </pc:spChg>
        <pc:spChg chg="add mod">
          <ac:chgData name="Reis, Nadja GIZ BR" userId="7e9f5873-d53f-47af-82e0-5625033120f5" providerId="ADAL" clId="{DBF67CF7-C665-405A-AE46-E6E0598AEB52}" dt="2021-11-04T13:30:10.105" v="2967" actId="20577"/>
          <ac:spMkLst>
            <pc:docMk/>
            <pc:sldMk cId="3450415594" sldId="1141"/>
            <ac:spMk id="48" creationId="{404F0752-2FE4-4627-B4D9-5CAAE39B4809}"/>
          </ac:spMkLst>
        </pc:spChg>
        <pc:spChg chg="add del mod">
          <ac:chgData name="Reis, Nadja GIZ BR" userId="7e9f5873-d53f-47af-82e0-5625033120f5" providerId="ADAL" clId="{DBF67CF7-C665-405A-AE46-E6E0598AEB52}" dt="2021-11-04T14:58:30.087" v="3902"/>
          <ac:spMkLst>
            <pc:docMk/>
            <pc:sldMk cId="3450415594" sldId="1141"/>
            <ac:spMk id="50" creationId="{6BDBEC0B-4725-4112-A65B-C963C91B9AC4}"/>
          </ac:spMkLst>
        </pc:spChg>
        <pc:spChg chg="add del mod">
          <ac:chgData name="Reis, Nadja GIZ BR" userId="7e9f5873-d53f-47af-82e0-5625033120f5" providerId="ADAL" clId="{DBF67CF7-C665-405A-AE46-E6E0598AEB52}" dt="2021-11-04T15:04:06.232" v="4007" actId="478"/>
          <ac:spMkLst>
            <pc:docMk/>
            <pc:sldMk cId="3450415594" sldId="1141"/>
            <ac:spMk id="51" creationId="{C1E3F859-9807-400F-8C77-FE8F6BD9A107}"/>
          </ac:spMkLst>
        </pc:spChg>
        <pc:spChg chg="add mod">
          <ac:chgData name="Reis, Nadja GIZ BR" userId="7e9f5873-d53f-47af-82e0-5625033120f5" providerId="ADAL" clId="{DBF67CF7-C665-405A-AE46-E6E0598AEB52}" dt="2021-11-04T15:02:29.009" v="3982" actId="1076"/>
          <ac:spMkLst>
            <pc:docMk/>
            <pc:sldMk cId="3450415594" sldId="1141"/>
            <ac:spMk id="52" creationId="{CEEB243B-7C0B-4190-9862-FD6803787389}"/>
          </ac:spMkLst>
        </pc:spChg>
        <pc:spChg chg="mod">
          <ac:chgData name="Reis, Nadja GIZ BR" userId="7e9f5873-d53f-47af-82e0-5625033120f5" providerId="ADAL" clId="{DBF67CF7-C665-405A-AE46-E6E0598AEB52}" dt="2021-11-04T15:37:52.755" v="4434"/>
          <ac:spMkLst>
            <pc:docMk/>
            <pc:sldMk cId="3450415594" sldId="1141"/>
            <ac:spMk id="54" creationId="{3C5D37E0-FE3D-42FD-AAFC-53F227C8CC6D}"/>
          </ac:spMkLst>
        </pc:spChg>
        <pc:grpChg chg="add mod">
          <ac:chgData name="Reis, Nadja GIZ BR" userId="7e9f5873-d53f-47af-82e0-5625033120f5" providerId="ADAL" clId="{DBF67CF7-C665-405A-AE46-E6E0598AEB52}" dt="2021-11-05T20:11:26.006" v="4938" actId="1076"/>
          <ac:grpSpMkLst>
            <pc:docMk/>
            <pc:sldMk cId="3450415594" sldId="1141"/>
            <ac:grpSpMk id="53" creationId="{D71DC595-62AA-4EC7-9E7F-B0021A69409A}"/>
          </ac:grpSpMkLst>
        </pc:grpChg>
        <pc:picChg chg="del mod">
          <ac:chgData name="Reis, Nadja GIZ BR" userId="7e9f5873-d53f-47af-82e0-5625033120f5" providerId="ADAL" clId="{DBF67CF7-C665-405A-AE46-E6E0598AEB52}" dt="2021-11-04T13:06:17.073" v="2824" actId="478"/>
          <ac:picMkLst>
            <pc:docMk/>
            <pc:sldMk cId="3450415594" sldId="1141"/>
            <ac:picMk id="43" creationId="{8201C93C-503D-4F2B-81C6-9149DDE4CC46}"/>
          </ac:picMkLst>
        </pc:picChg>
        <pc:cxnChg chg="mod">
          <ac:chgData name="Reis, Nadja GIZ BR" userId="7e9f5873-d53f-47af-82e0-5625033120f5" providerId="ADAL" clId="{DBF67CF7-C665-405A-AE46-E6E0598AEB52}" dt="2021-11-05T20:02:58.902" v="4867"/>
          <ac:cxnSpMkLst>
            <pc:docMk/>
            <pc:sldMk cId="3450415594" sldId="1141"/>
            <ac:cxnSpMk id="23" creationId="{10D230F3-CD96-4F31-8FF6-0D86671139A3}"/>
          </ac:cxnSpMkLst>
        </pc:cxnChg>
        <pc:cxnChg chg="mod">
          <ac:chgData name="Reis, Nadja GIZ BR" userId="7e9f5873-d53f-47af-82e0-5625033120f5" providerId="ADAL" clId="{DBF67CF7-C665-405A-AE46-E6E0598AEB52}" dt="2021-11-05T20:04:11.132" v="4882"/>
          <ac:cxnSpMkLst>
            <pc:docMk/>
            <pc:sldMk cId="3450415594" sldId="1141"/>
            <ac:cxnSpMk id="30" creationId="{7D6E109B-9335-4691-AAE6-ACC78ED45D3D}"/>
          </ac:cxnSpMkLst>
        </pc:cxnChg>
        <pc:cxnChg chg="mod">
          <ac:chgData name="Reis, Nadja GIZ BR" userId="7e9f5873-d53f-47af-82e0-5625033120f5" providerId="ADAL" clId="{DBF67CF7-C665-405A-AE46-E6E0598AEB52}" dt="2021-11-05T20:05:47.979" v="4894"/>
          <ac:cxnSpMkLst>
            <pc:docMk/>
            <pc:sldMk cId="3450415594" sldId="1141"/>
            <ac:cxnSpMk id="33" creationId="{EE066561-EA7B-42B0-A582-86F8CE4BB956}"/>
          </ac:cxnSpMkLst>
        </pc:cxnChg>
        <pc:cxnChg chg="mod">
          <ac:chgData name="Reis, Nadja GIZ BR" userId="7e9f5873-d53f-47af-82e0-5625033120f5" providerId="ADAL" clId="{DBF67CF7-C665-405A-AE46-E6E0598AEB52}" dt="2021-11-05T20:08:06.581" v="4909"/>
          <ac:cxnSpMkLst>
            <pc:docMk/>
            <pc:sldMk cId="3450415594" sldId="1141"/>
            <ac:cxnSpMk id="36" creationId="{ABFA591B-E280-4F5C-A44A-188D91ABF1BD}"/>
          </ac:cxnSpMkLst>
        </pc:cxnChg>
        <pc:cxnChg chg="add mod">
          <ac:chgData name="Reis, Nadja GIZ BR" userId="7e9f5873-d53f-47af-82e0-5625033120f5" providerId="ADAL" clId="{DBF67CF7-C665-405A-AE46-E6E0598AEB52}" dt="2021-11-04T13:29:37.639" v="2913"/>
          <ac:cxnSpMkLst>
            <pc:docMk/>
            <pc:sldMk cId="3450415594" sldId="1141"/>
            <ac:cxnSpMk id="49" creationId="{18B75230-6610-439D-9625-49F444F3030E}"/>
          </ac:cxnSpMkLst>
        </pc:cxnChg>
        <pc:cxnChg chg="mod">
          <ac:chgData name="Reis, Nadja GIZ BR" userId="7e9f5873-d53f-47af-82e0-5625033120f5" providerId="ADAL" clId="{DBF67CF7-C665-405A-AE46-E6E0598AEB52}" dt="2021-11-05T20:02:35.405" v="4865"/>
          <ac:cxnSpMkLst>
            <pc:docMk/>
            <pc:sldMk cId="3450415594" sldId="1141"/>
            <ac:cxnSpMk id="55" creationId="{D081F5F1-10D0-4D22-B9B1-AAD04E873D68}"/>
          </ac:cxnSpMkLst>
        </pc:cxnChg>
      </pc:sldChg>
      <pc:sldChg chg="add del ord">
        <pc:chgData name="Reis, Nadja GIZ BR" userId="7e9f5873-d53f-47af-82e0-5625033120f5" providerId="ADAL" clId="{DBF67CF7-C665-405A-AE46-E6E0598AEB52}" dt="2021-11-04T13:12:02.253" v="2894" actId="47"/>
        <pc:sldMkLst>
          <pc:docMk/>
          <pc:sldMk cId="3272160288" sldId="1142"/>
        </pc:sldMkLst>
      </pc:sldChg>
      <pc:sldChg chg="addSp delSp modSp add mod">
        <pc:chgData name="Reis, Nadja GIZ BR" userId="7e9f5873-d53f-47af-82e0-5625033120f5" providerId="ADAL" clId="{DBF67CF7-C665-405A-AE46-E6E0598AEB52}" dt="2021-11-05T21:24:18.357" v="5898" actId="14100"/>
        <pc:sldMkLst>
          <pc:docMk/>
          <pc:sldMk cId="1340943138" sldId="1143"/>
        </pc:sldMkLst>
        <pc:spChg chg="del">
          <ac:chgData name="Reis, Nadja GIZ BR" userId="7e9f5873-d53f-47af-82e0-5625033120f5" providerId="ADAL" clId="{DBF67CF7-C665-405A-AE46-E6E0598AEB52}" dt="2021-11-04T13:09:12.515" v="2879" actId="478"/>
          <ac:spMkLst>
            <pc:docMk/>
            <pc:sldMk cId="1340943138" sldId="1143"/>
            <ac:spMk id="2" creationId="{B2FEEB29-ABB0-462D-A9D6-59BC03253B71}"/>
          </ac:spMkLst>
        </pc:spChg>
        <pc:spChg chg="mod">
          <ac:chgData name="Reis, Nadja GIZ BR" userId="7e9f5873-d53f-47af-82e0-5625033120f5" providerId="ADAL" clId="{DBF67CF7-C665-405A-AE46-E6E0598AEB52}" dt="2021-11-05T20:09:42.234" v="4916" actId="1076"/>
          <ac:spMkLst>
            <pc:docMk/>
            <pc:sldMk cId="1340943138" sldId="1143"/>
            <ac:spMk id="17" creationId="{3E746C14-790A-4518-881B-986B83969906}"/>
          </ac:spMkLst>
        </pc:spChg>
        <pc:spChg chg="mod">
          <ac:chgData name="Reis, Nadja GIZ BR" userId="7e9f5873-d53f-47af-82e0-5625033120f5" providerId="ADAL" clId="{DBF67CF7-C665-405A-AE46-E6E0598AEB52}" dt="2021-11-05T20:00:45.049" v="4855"/>
          <ac:spMkLst>
            <pc:docMk/>
            <pc:sldMk cId="1340943138" sldId="1143"/>
            <ac:spMk id="18" creationId="{565352C8-90C1-4E00-BE54-A8DE3D2CFC20}"/>
          </ac:spMkLst>
        </pc:spChg>
        <pc:spChg chg="mod">
          <ac:chgData name="Reis, Nadja GIZ BR" userId="7e9f5873-d53f-47af-82e0-5625033120f5" providerId="ADAL" clId="{DBF67CF7-C665-405A-AE46-E6E0598AEB52}" dt="2021-11-05T21:24:04.171" v="5892"/>
          <ac:spMkLst>
            <pc:docMk/>
            <pc:sldMk cId="1340943138" sldId="1143"/>
            <ac:spMk id="21" creationId="{2FA27A45-6A87-4161-B94A-F396A55BDF97}"/>
          </ac:spMkLst>
        </pc:spChg>
        <pc:spChg chg="del">
          <ac:chgData name="Reis, Nadja GIZ BR" userId="7e9f5873-d53f-47af-82e0-5625033120f5" providerId="ADAL" clId="{DBF67CF7-C665-405A-AE46-E6E0598AEB52}" dt="2021-11-04T13:09:10.699" v="2878" actId="478"/>
          <ac:spMkLst>
            <pc:docMk/>
            <pc:sldMk cId="1340943138" sldId="1143"/>
            <ac:spMk id="21" creationId="{333D8342-36B8-46AD-A0AF-068A30B041E4}"/>
          </ac:spMkLst>
        </pc:spChg>
        <pc:spChg chg="del">
          <ac:chgData name="Reis, Nadja GIZ BR" userId="7e9f5873-d53f-47af-82e0-5625033120f5" providerId="ADAL" clId="{DBF67CF7-C665-405A-AE46-E6E0598AEB52}" dt="2021-11-04T13:09:15.481" v="2880" actId="478"/>
          <ac:spMkLst>
            <pc:docMk/>
            <pc:sldMk cId="1340943138" sldId="1143"/>
            <ac:spMk id="22" creationId="{9110232B-3371-4A37-8757-C802DD845517}"/>
          </ac:spMkLst>
        </pc:spChg>
        <pc:spChg chg="mod">
          <ac:chgData name="Reis, Nadja GIZ BR" userId="7e9f5873-d53f-47af-82e0-5625033120f5" providerId="ADAL" clId="{DBF67CF7-C665-405A-AE46-E6E0598AEB52}" dt="2021-11-05T21:24:04.171" v="5892"/>
          <ac:spMkLst>
            <pc:docMk/>
            <pc:sldMk cId="1340943138" sldId="1143"/>
            <ac:spMk id="23" creationId="{D07D173C-F038-4C87-A661-81C588CDBB20}"/>
          </ac:spMkLst>
        </pc:spChg>
        <pc:spChg chg="mod">
          <ac:chgData name="Reis, Nadja GIZ BR" userId="7e9f5873-d53f-47af-82e0-5625033120f5" providerId="ADAL" clId="{DBF67CF7-C665-405A-AE46-E6E0598AEB52}" dt="2021-11-05T21:24:04.171" v="5892"/>
          <ac:spMkLst>
            <pc:docMk/>
            <pc:sldMk cId="1340943138" sldId="1143"/>
            <ac:spMk id="24" creationId="{E8EEB208-1136-41B2-ABB8-C6320F25D612}"/>
          </ac:spMkLst>
        </pc:spChg>
        <pc:spChg chg="del">
          <ac:chgData name="Reis, Nadja GIZ BR" userId="7e9f5873-d53f-47af-82e0-5625033120f5" providerId="ADAL" clId="{DBF67CF7-C665-405A-AE46-E6E0598AEB52}" dt="2021-11-04T13:08:47.666" v="2870" actId="478"/>
          <ac:spMkLst>
            <pc:docMk/>
            <pc:sldMk cId="1340943138" sldId="1143"/>
            <ac:spMk id="24" creationId="{EBECA7FF-1282-48BD-94DF-578C9C35AEEA}"/>
          </ac:spMkLst>
        </pc:spChg>
        <pc:spChg chg="del">
          <ac:chgData name="Reis, Nadja GIZ BR" userId="7e9f5873-d53f-47af-82e0-5625033120f5" providerId="ADAL" clId="{DBF67CF7-C665-405A-AE46-E6E0598AEB52}" dt="2021-11-04T13:08:47.666" v="2870" actId="478"/>
          <ac:spMkLst>
            <pc:docMk/>
            <pc:sldMk cId="1340943138" sldId="1143"/>
            <ac:spMk id="25" creationId="{9A978458-4E19-4E8A-97CD-F3603AE2CCFB}"/>
          </ac:spMkLst>
        </pc:spChg>
        <pc:spChg chg="del">
          <ac:chgData name="Reis, Nadja GIZ BR" userId="7e9f5873-d53f-47af-82e0-5625033120f5" providerId="ADAL" clId="{DBF67CF7-C665-405A-AE46-E6E0598AEB52}" dt="2021-11-04T13:09:02.966" v="2874" actId="478"/>
          <ac:spMkLst>
            <pc:docMk/>
            <pc:sldMk cId="1340943138" sldId="1143"/>
            <ac:spMk id="27" creationId="{6F6A1B1A-9978-46BE-87C5-BF1B01F4D7CE}"/>
          </ac:spMkLst>
        </pc:spChg>
        <pc:spChg chg="del mod">
          <ac:chgData name="Reis, Nadja GIZ BR" userId="7e9f5873-d53f-47af-82e0-5625033120f5" providerId="ADAL" clId="{DBF67CF7-C665-405A-AE46-E6E0598AEB52}" dt="2021-11-04T13:09:06.814" v="2876" actId="478"/>
          <ac:spMkLst>
            <pc:docMk/>
            <pc:sldMk cId="1340943138" sldId="1143"/>
            <ac:spMk id="28" creationId="{062B8A62-02DC-4E8F-9347-4ED40615D143}"/>
          </ac:spMkLst>
        </pc:spChg>
        <pc:spChg chg="mod">
          <ac:chgData name="Reis, Nadja GIZ BR" userId="7e9f5873-d53f-47af-82e0-5625033120f5" providerId="ADAL" clId="{DBF67CF7-C665-405A-AE46-E6E0598AEB52}" dt="2021-11-05T20:21:26.521" v="5073" actId="1037"/>
          <ac:spMkLst>
            <pc:docMk/>
            <pc:sldMk cId="1340943138" sldId="1143"/>
            <ac:spMk id="31" creationId="{C2F9E988-95AF-4E26-BC2B-59A5020F16EF}"/>
          </ac:spMkLst>
        </pc:spChg>
        <pc:spChg chg="mod">
          <ac:chgData name="Reis, Nadja GIZ BR" userId="7e9f5873-d53f-47af-82e0-5625033120f5" providerId="ADAL" clId="{DBF67CF7-C665-405A-AE46-E6E0598AEB52}" dt="2021-11-05T20:21:31.596" v="5089" actId="1038"/>
          <ac:spMkLst>
            <pc:docMk/>
            <pc:sldMk cId="1340943138" sldId="1143"/>
            <ac:spMk id="32" creationId="{201BC268-A4BC-4FC4-85EA-0C3E976635AF}"/>
          </ac:spMkLst>
        </pc:spChg>
        <pc:spChg chg="mod">
          <ac:chgData name="Reis, Nadja GIZ BR" userId="7e9f5873-d53f-47af-82e0-5625033120f5" providerId="ADAL" clId="{DBF67CF7-C665-405A-AE46-E6E0598AEB52}" dt="2021-11-04T13:11:05.147" v="2881" actId="6549"/>
          <ac:spMkLst>
            <pc:docMk/>
            <pc:sldMk cId="1340943138" sldId="1143"/>
            <ac:spMk id="35" creationId="{24C074D8-A1F0-490B-BD59-6B068AB9065D}"/>
          </ac:spMkLst>
        </pc:spChg>
        <pc:spChg chg="mod">
          <ac:chgData name="Reis, Nadja GIZ BR" userId="7e9f5873-d53f-47af-82e0-5625033120f5" providerId="ADAL" clId="{DBF67CF7-C665-405A-AE46-E6E0598AEB52}" dt="2021-11-05T20:21:46.075" v="5091"/>
          <ac:spMkLst>
            <pc:docMk/>
            <pc:sldMk cId="1340943138" sldId="1143"/>
            <ac:spMk id="42" creationId="{B6C15C5B-C23F-4E7E-B432-2AE217336FDC}"/>
          </ac:spMkLst>
        </pc:spChg>
        <pc:spChg chg="add mod">
          <ac:chgData name="Reis, Nadja GIZ BR" userId="7e9f5873-d53f-47af-82e0-5625033120f5" providerId="ADAL" clId="{DBF67CF7-C665-405A-AE46-E6E0598AEB52}" dt="2021-11-05T20:22:13.103" v="5094"/>
          <ac:spMkLst>
            <pc:docMk/>
            <pc:sldMk cId="1340943138" sldId="1143"/>
            <ac:spMk id="43" creationId="{5693B906-A193-4A35-A277-DD9A1F604415}"/>
          </ac:spMkLst>
        </pc:spChg>
        <pc:spChg chg="del">
          <ac:chgData name="Reis, Nadja GIZ BR" userId="7e9f5873-d53f-47af-82e0-5625033120f5" providerId="ADAL" clId="{DBF67CF7-C665-405A-AE46-E6E0598AEB52}" dt="2021-11-04T13:08:47.666" v="2870" actId="478"/>
          <ac:spMkLst>
            <pc:docMk/>
            <pc:sldMk cId="1340943138" sldId="1143"/>
            <ac:spMk id="44" creationId="{7DB953EE-2FF3-439A-B148-EA5A4978C468}"/>
          </ac:spMkLst>
        </pc:spChg>
        <pc:spChg chg="mod">
          <ac:chgData name="Reis, Nadja GIZ BR" userId="7e9f5873-d53f-47af-82e0-5625033120f5" providerId="ADAL" clId="{DBF67CF7-C665-405A-AE46-E6E0598AEB52}" dt="2021-11-05T20:21:56.317" v="5092"/>
          <ac:spMkLst>
            <pc:docMk/>
            <pc:sldMk cId="1340943138" sldId="1143"/>
            <ac:spMk id="45" creationId="{115ADBAD-FC6C-4047-AF36-09066B2D953A}"/>
          </ac:spMkLst>
        </pc:spChg>
        <pc:spChg chg="del">
          <ac:chgData name="Reis, Nadja GIZ BR" userId="7e9f5873-d53f-47af-82e0-5625033120f5" providerId="ADAL" clId="{DBF67CF7-C665-405A-AE46-E6E0598AEB52}" dt="2021-11-04T13:08:53.486" v="2872" actId="478"/>
          <ac:spMkLst>
            <pc:docMk/>
            <pc:sldMk cId="1340943138" sldId="1143"/>
            <ac:spMk id="46" creationId="{48A100D1-B9CB-4995-83B1-13362A1671CE}"/>
          </ac:spMkLst>
        </pc:spChg>
        <pc:spChg chg="del">
          <ac:chgData name="Reis, Nadja GIZ BR" userId="7e9f5873-d53f-47af-82e0-5625033120f5" providerId="ADAL" clId="{DBF67CF7-C665-405A-AE46-E6E0598AEB52}" dt="2021-11-04T13:08:50.585" v="2871" actId="478"/>
          <ac:spMkLst>
            <pc:docMk/>
            <pc:sldMk cId="1340943138" sldId="1143"/>
            <ac:spMk id="47" creationId="{77DF4DD7-1377-4377-9C87-A0910C5D6D4A}"/>
          </ac:spMkLst>
        </pc:spChg>
        <pc:spChg chg="add mod">
          <ac:chgData name="Reis, Nadja GIZ BR" userId="7e9f5873-d53f-47af-82e0-5625033120f5" providerId="ADAL" clId="{DBF67CF7-C665-405A-AE46-E6E0598AEB52}" dt="2021-11-05T20:22:05.183" v="5093"/>
          <ac:spMkLst>
            <pc:docMk/>
            <pc:sldMk cId="1340943138" sldId="1143"/>
            <ac:spMk id="48" creationId="{2EA8390F-5815-4968-A93C-5E543D15E4DD}"/>
          </ac:spMkLst>
        </pc:spChg>
        <pc:spChg chg="add mod">
          <ac:chgData name="Reis, Nadja GIZ BR" userId="7e9f5873-d53f-47af-82e0-5625033120f5" providerId="ADAL" clId="{DBF67CF7-C665-405A-AE46-E6E0598AEB52}" dt="2021-11-05T16:25:01.806" v="4700" actId="1036"/>
          <ac:spMkLst>
            <pc:docMk/>
            <pc:sldMk cId="1340943138" sldId="1143"/>
            <ac:spMk id="49" creationId="{D282D351-E668-414E-9ED9-CCF86B226398}"/>
          </ac:spMkLst>
        </pc:spChg>
        <pc:spChg chg="add del mod">
          <ac:chgData name="Reis, Nadja GIZ BR" userId="7e9f5873-d53f-47af-82e0-5625033120f5" providerId="ADAL" clId="{DBF67CF7-C665-405A-AE46-E6E0598AEB52}" dt="2021-11-04T15:02:00.854" v="3972"/>
          <ac:spMkLst>
            <pc:docMk/>
            <pc:sldMk cId="1340943138" sldId="1143"/>
            <ac:spMk id="51" creationId="{916CECAE-C1DB-4A0B-9A4C-3AE816193AB6}"/>
          </ac:spMkLst>
        </pc:spChg>
        <pc:spChg chg="add del mod">
          <ac:chgData name="Reis, Nadja GIZ BR" userId="7e9f5873-d53f-47af-82e0-5625033120f5" providerId="ADAL" clId="{DBF67CF7-C665-405A-AE46-E6E0598AEB52}" dt="2021-11-04T15:02:00.854" v="3972"/>
          <ac:spMkLst>
            <pc:docMk/>
            <pc:sldMk cId="1340943138" sldId="1143"/>
            <ac:spMk id="52" creationId="{64675FD3-FC29-431B-9AD4-8D3C4D1106A9}"/>
          </ac:spMkLst>
        </pc:spChg>
        <pc:spChg chg="add del mod">
          <ac:chgData name="Reis, Nadja GIZ BR" userId="7e9f5873-d53f-47af-82e0-5625033120f5" providerId="ADAL" clId="{DBF67CF7-C665-405A-AE46-E6E0598AEB52}" dt="2021-11-04T15:03:35.874" v="3997" actId="478"/>
          <ac:spMkLst>
            <pc:docMk/>
            <pc:sldMk cId="1340943138" sldId="1143"/>
            <ac:spMk id="53" creationId="{CD4A07FF-5026-4386-A4F5-1949678C2DAF}"/>
          </ac:spMkLst>
        </pc:spChg>
        <pc:spChg chg="add mod">
          <ac:chgData name="Reis, Nadja GIZ BR" userId="7e9f5873-d53f-47af-82e0-5625033120f5" providerId="ADAL" clId="{DBF67CF7-C665-405A-AE46-E6E0598AEB52}" dt="2021-11-05T19:56:52.480" v="4806"/>
          <ac:spMkLst>
            <pc:docMk/>
            <pc:sldMk cId="1340943138" sldId="1143"/>
            <ac:spMk id="54" creationId="{34D61EFC-7CC8-46CF-8E54-D9BBDC1F90B4}"/>
          </ac:spMkLst>
        </pc:spChg>
        <pc:grpChg chg="add del mod">
          <ac:chgData name="Reis, Nadja GIZ BR" userId="7e9f5873-d53f-47af-82e0-5625033120f5" providerId="ADAL" clId="{DBF67CF7-C665-405A-AE46-E6E0598AEB52}" dt="2021-11-05T20:00:44.264" v="4854" actId="478"/>
          <ac:grpSpMkLst>
            <pc:docMk/>
            <pc:sldMk cId="1340943138" sldId="1143"/>
            <ac:grpSpMk id="3" creationId="{869907F5-7FE5-4079-A8F5-F0CA6C8369D3}"/>
          </ac:grpSpMkLst>
        </pc:grpChg>
        <pc:grpChg chg="add mod">
          <ac:chgData name="Reis, Nadja GIZ BR" userId="7e9f5873-d53f-47af-82e0-5625033120f5" providerId="ADAL" clId="{DBF67CF7-C665-405A-AE46-E6E0598AEB52}" dt="2021-11-05T20:00:45.049" v="4855"/>
          <ac:grpSpMkLst>
            <pc:docMk/>
            <pc:sldMk cId="1340943138" sldId="1143"/>
            <ac:grpSpMk id="15" creationId="{1784A03B-5DCB-47E3-B5C4-881559FDBFAD}"/>
          </ac:grpSpMkLst>
        </pc:grpChg>
        <pc:grpChg chg="mod">
          <ac:chgData name="Reis, Nadja GIZ BR" userId="7e9f5873-d53f-47af-82e0-5625033120f5" providerId="ADAL" clId="{DBF67CF7-C665-405A-AE46-E6E0598AEB52}" dt="2021-11-05T20:00:45.049" v="4855"/>
          <ac:grpSpMkLst>
            <pc:docMk/>
            <pc:sldMk cId="1340943138" sldId="1143"/>
            <ac:grpSpMk id="16" creationId="{576EC6CF-C375-458E-9970-A31D7DE13D6F}"/>
          </ac:grpSpMkLst>
        </pc:grpChg>
        <pc:grpChg chg="add mod">
          <ac:chgData name="Reis, Nadja GIZ BR" userId="7e9f5873-d53f-47af-82e0-5625033120f5" providerId="ADAL" clId="{DBF67CF7-C665-405A-AE46-E6E0598AEB52}" dt="2021-11-05T21:24:18.357" v="5898" actId="14100"/>
          <ac:grpSpMkLst>
            <pc:docMk/>
            <pc:sldMk cId="1340943138" sldId="1143"/>
            <ac:grpSpMk id="20" creationId="{7A7E198E-8095-4B6A-8355-B31410C9B4F4}"/>
          </ac:grpSpMkLst>
        </pc:grpChg>
        <pc:grpChg chg="del">
          <ac:chgData name="Reis, Nadja GIZ BR" userId="7e9f5873-d53f-47af-82e0-5625033120f5" providerId="ADAL" clId="{DBF67CF7-C665-405A-AE46-E6E0598AEB52}" dt="2021-11-04T13:11:08.603" v="2882" actId="478"/>
          <ac:grpSpMkLst>
            <pc:docMk/>
            <pc:sldMk cId="1340943138" sldId="1143"/>
            <ac:grpSpMk id="39" creationId="{D99AE39B-BBEF-4A30-B068-6B93FE06134F}"/>
          </ac:grpSpMkLst>
        </pc:grpChg>
        <pc:grpChg chg="del">
          <ac:chgData name="Reis, Nadja GIZ BR" userId="7e9f5873-d53f-47af-82e0-5625033120f5" providerId="ADAL" clId="{DBF67CF7-C665-405A-AE46-E6E0598AEB52}" dt="2021-11-04T13:09:04.665" v="2875" actId="478"/>
          <ac:grpSpMkLst>
            <pc:docMk/>
            <pc:sldMk cId="1340943138" sldId="1143"/>
            <ac:grpSpMk id="41" creationId="{C13D6700-56B9-4251-8651-07299A539455}"/>
          </ac:grpSpMkLst>
        </pc:grpChg>
        <pc:cxnChg chg="mod">
          <ac:chgData name="Reis, Nadja GIZ BR" userId="7e9f5873-d53f-47af-82e0-5625033120f5" providerId="ADAL" clId="{DBF67CF7-C665-405A-AE46-E6E0598AEB52}" dt="2021-11-05T20:00:45.049" v="4855"/>
          <ac:cxnSpMkLst>
            <pc:docMk/>
            <pc:sldMk cId="1340943138" sldId="1143"/>
            <ac:cxnSpMk id="19" creationId="{6E328932-A9A3-473E-A920-08A58DEBBF30}"/>
          </ac:cxnSpMkLst>
        </pc:cxnChg>
        <pc:cxnChg chg="mod">
          <ac:chgData name="Reis, Nadja GIZ BR" userId="7e9f5873-d53f-47af-82e0-5625033120f5" providerId="ADAL" clId="{DBF67CF7-C665-405A-AE46-E6E0598AEB52}" dt="2021-11-05T21:24:04.171" v="5892"/>
          <ac:cxnSpMkLst>
            <pc:docMk/>
            <pc:sldMk cId="1340943138" sldId="1143"/>
            <ac:cxnSpMk id="22" creationId="{C5F2B4DA-EE66-4817-A8F4-1B49EFA8D1BC}"/>
          </ac:cxnSpMkLst>
        </pc:cxnChg>
        <pc:cxnChg chg="del">
          <ac:chgData name="Reis, Nadja GIZ BR" userId="7e9f5873-d53f-47af-82e0-5625033120f5" providerId="ADAL" clId="{DBF67CF7-C665-405A-AE46-E6E0598AEB52}" dt="2021-11-04T13:09:09.351" v="2877" actId="478"/>
          <ac:cxnSpMkLst>
            <pc:docMk/>
            <pc:sldMk cId="1340943138" sldId="1143"/>
            <ac:cxnSpMk id="23" creationId="{10D230F3-CD96-4F31-8FF6-0D86671139A3}"/>
          </ac:cxnSpMkLst>
        </pc:cxnChg>
        <pc:cxnChg chg="del">
          <ac:chgData name="Reis, Nadja GIZ BR" userId="7e9f5873-d53f-47af-82e0-5625033120f5" providerId="ADAL" clId="{DBF67CF7-C665-405A-AE46-E6E0598AEB52}" dt="2021-11-04T13:08:47.666" v="2870" actId="478"/>
          <ac:cxnSpMkLst>
            <pc:docMk/>
            <pc:sldMk cId="1340943138" sldId="1143"/>
            <ac:cxnSpMk id="26" creationId="{DF2C3C08-94AE-4D7A-B778-A0E4D54268ED}"/>
          </ac:cxnSpMkLst>
        </pc:cxnChg>
        <pc:cxnChg chg="del">
          <ac:chgData name="Reis, Nadja GIZ BR" userId="7e9f5873-d53f-47af-82e0-5625033120f5" providerId="ADAL" clId="{DBF67CF7-C665-405A-AE46-E6E0598AEB52}" dt="2021-11-04T13:08:53.486" v="2872" actId="478"/>
          <ac:cxnSpMkLst>
            <pc:docMk/>
            <pc:sldMk cId="1340943138" sldId="1143"/>
            <ac:cxnSpMk id="29" creationId="{F7E673C6-359F-476B-82B0-ACEE34F8C9E5}"/>
          </ac:cxnSpMkLst>
        </pc:cxnChg>
        <pc:cxnChg chg="mod">
          <ac:chgData name="Reis, Nadja GIZ BR" userId="7e9f5873-d53f-47af-82e0-5625033120f5" providerId="ADAL" clId="{DBF67CF7-C665-405A-AE46-E6E0598AEB52}" dt="2021-11-05T20:21:38.225" v="5090"/>
          <ac:cxnSpMkLst>
            <pc:docMk/>
            <pc:sldMk cId="1340943138" sldId="1143"/>
            <ac:cxnSpMk id="30" creationId="{7D6E109B-9335-4691-AAE6-ACC78ED45D3D}"/>
          </ac:cxnSpMkLst>
        </pc:cxnChg>
        <pc:cxnChg chg="add mod">
          <ac:chgData name="Reis, Nadja GIZ BR" userId="7e9f5873-d53f-47af-82e0-5625033120f5" providerId="ADAL" clId="{DBF67CF7-C665-405A-AE46-E6E0598AEB52}" dt="2021-11-05T20:22:22.066" v="5095"/>
          <ac:cxnSpMkLst>
            <pc:docMk/>
            <pc:sldMk cId="1340943138" sldId="1143"/>
            <ac:cxnSpMk id="40" creationId="{DB7B828E-84D5-4787-885A-8D1D4977D21A}"/>
          </ac:cxnSpMkLst>
        </pc:cxnChg>
        <pc:cxnChg chg="add mod">
          <ac:chgData name="Reis, Nadja GIZ BR" userId="7e9f5873-d53f-47af-82e0-5625033120f5" providerId="ADAL" clId="{DBF67CF7-C665-405A-AE46-E6E0598AEB52}" dt="2021-11-04T13:30:17.181" v="2968"/>
          <ac:cxnSpMkLst>
            <pc:docMk/>
            <pc:sldMk cId="1340943138" sldId="1143"/>
            <ac:cxnSpMk id="50" creationId="{57E18376-8AA4-421C-AF3D-33BFAE4164DA}"/>
          </ac:cxnSpMkLst>
        </pc:cxnChg>
        <pc:cxnChg chg="add mod">
          <ac:chgData name="Reis, Nadja GIZ BR" userId="7e9f5873-d53f-47af-82e0-5625033120f5" providerId="ADAL" clId="{DBF67CF7-C665-405A-AE46-E6E0598AEB52}" dt="2021-11-05T19:57:01.437" v="4807"/>
          <ac:cxnSpMkLst>
            <pc:docMk/>
            <pc:sldMk cId="1340943138" sldId="1143"/>
            <ac:cxnSpMk id="55" creationId="{FB166303-9676-4AA7-BBC2-04617D781A9F}"/>
          </ac:cxnSpMkLst>
        </pc:cxnChg>
      </pc:sldChg>
      <pc:sldChg chg="addSp delSp modSp add del mod ord">
        <pc:chgData name="Reis, Nadja GIZ BR" userId="7e9f5873-d53f-47af-82e0-5625033120f5" providerId="ADAL" clId="{DBF67CF7-C665-405A-AE46-E6E0598AEB52}" dt="2021-11-05T21:08:31.840" v="5743" actId="1038"/>
        <pc:sldMkLst>
          <pc:docMk/>
          <pc:sldMk cId="1377607206" sldId="1144"/>
        </pc:sldMkLst>
        <pc:spChg chg="mod">
          <ac:chgData name="Reis, Nadja GIZ BR" userId="7e9f5873-d53f-47af-82e0-5625033120f5" providerId="ADAL" clId="{DBF67CF7-C665-405A-AE46-E6E0598AEB52}" dt="2021-11-05T20:59:06.698" v="5633"/>
          <ac:spMkLst>
            <pc:docMk/>
            <pc:sldMk cId="1377607206" sldId="1144"/>
            <ac:spMk id="12" creationId="{F2CBFE80-6A0F-4C56-8CD4-124D890F2ADF}"/>
          </ac:spMkLst>
        </pc:spChg>
        <pc:spChg chg="mod">
          <ac:chgData name="Reis, Nadja GIZ BR" userId="7e9f5873-d53f-47af-82e0-5625033120f5" providerId="ADAL" clId="{DBF67CF7-C665-405A-AE46-E6E0598AEB52}" dt="2021-11-05T21:05:02.407" v="5674" actId="20577"/>
          <ac:spMkLst>
            <pc:docMk/>
            <pc:sldMk cId="1377607206" sldId="1144"/>
            <ac:spMk id="13" creationId="{77485AB8-D3DF-4F9A-A151-87A1BF0EFB3E}"/>
          </ac:spMkLst>
        </pc:spChg>
        <pc:spChg chg="mod">
          <ac:chgData name="Reis, Nadja GIZ BR" userId="7e9f5873-d53f-47af-82e0-5625033120f5" providerId="ADAL" clId="{DBF67CF7-C665-405A-AE46-E6E0598AEB52}" dt="2021-11-05T21:07:39.132" v="5724"/>
          <ac:spMkLst>
            <pc:docMk/>
            <pc:sldMk cId="1377607206" sldId="1144"/>
            <ac:spMk id="20" creationId="{ADB86D58-681B-4CDB-9789-8533AB7AC04E}"/>
          </ac:spMkLst>
        </pc:spChg>
        <pc:spChg chg="mod">
          <ac:chgData name="Reis, Nadja GIZ BR" userId="7e9f5873-d53f-47af-82e0-5625033120f5" providerId="ADAL" clId="{DBF67CF7-C665-405A-AE46-E6E0598AEB52}" dt="2021-11-05T21:08:10.258" v="5740" actId="1035"/>
          <ac:spMkLst>
            <pc:docMk/>
            <pc:sldMk cId="1377607206" sldId="1144"/>
            <ac:spMk id="21" creationId="{B6B1406C-4A1B-4373-9E30-CF80B01A839E}"/>
          </ac:spMkLst>
        </pc:spChg>
        <pc:grpChg chg="add del mod">
          <ac:chgData name="Reis, Nadja GIZ BR" userId="7e9f5873-d53f-47af-82e0-5625033120f5" providerId="ADAL" clId="{DBF67CF7-C665-405A-AE46-E6E0598AEB52}" dt="2021-11-05T21:05:37.941" v="5675" actId="478"/>
          <ac:grpSpMkLst>
            <pc:docMk/>
            <pc:sldMk cId="1377607206" sldId="1144"/>
            <ac:grpSpMk id="9" creationId="{CCF38D95-046D-472D-851A-D1C6BA0805B1}"/>
          </ac:grpSpMkLst>
        </pc:grpChg>
        <pc:grpChg chg="mod">
          <ac:chgData name="Reis, Nadja GIZ BR" userId="7e9f5873-d53f-47af-82e0-5625033120f5" providerId="ADAL" clId="{DBF67CF7-C665-405A-AE46-E6E0598AEB52}" dt="2021-11-05T20:59:06.698" v="5633"/>
          <ac:grpSpMkLst>
            <pc:docMk/>
            <pc:sldMk cId="1377607206" sldId="1144"/>
            <ac:grpSpMk id="10" creationId="{7F1E0572-F41F-447C-94B5-3B45314919E1}"/>
          </ac:grpSpMkLst>
        </pc:grpChg>
        <pc:grpChg chg="add mod">
          <ac:chgData name="Reis, Nadja GIZ BR" userId="7e9f5873-d53f-47af-82e0-5625033120f5" providerId="ADAL" clId="{DBF67CF7-C665-405A-AE46-E6E0598AEB52}" dt="2021-11-05T21:05:50.053" v="5676"/>
          <ac:grpSpMkLst>
            <pc:docMk/>
            <pc:sldMk cId="1377607206" sldId="1144"/>
            <ac:grpSpMk id="18" creationId="{BDC063A3-869E-41F2-89DE-3AA0C54E7BDF}"/>
          </ac:grpSpMkLst>
        </pc:grpChg>
        <pc:grpChg chg="mod">
          <ac:chgData name="Reis, Nadja GIZ BR" userId="7e9f5873-d53f-47af-82e0-5625033120f5" providerId="ADAL" clId="{DBF67CF7-C665-405A-AE46-E6E0598AEB52}" dt="2021-11-05T21:05:50.053" v="5676"/>
          <ac:grpSpMkLst>
            <pc:docMk/>
            <pc:sldMk cId="1377607206" sldId="1144"/>
            <ac:grpSpMk id="19" creationId="{2DE08B46-91A9-4FD4-A5B7-A683ED46842F}"/>
          </ac:grpSpMkLst>
        </pc:grpChg>
        <pc:picChg chg="add mod ord modCrop">
          <ac:chgData name="Reis, Nadja GIZ BR" userId="7e9f5873-d53f-47af-82e0-5625033120f5" providerId="ADAL" clId="{DBF67CF7-C665-405A-AE46-E6E0598AEB52}" dt="2021-11-05T21:08:31.840" v="5743" actId="1038"/>
          <ac:picMkLst>
            <pc:docMk/>
            <pc:sldMk cId="1377607206" sldId="1144"/>
            <ac:picMk id="8" creationId="{68AAE684-2A2E-4FC8-9481-85B3D6A2E435}"/>
          </ac:picMkLst>
        </pc:picChg>
        <pc:cxnChg chg="mod">
          <ac:chgData name="Reis, Nadja GIZ BR" userId="7e9f5873-d53f-47af-82e0-5625033120f5" providerId="ADAL" clId="{DBF67CF7-C665-405A-AE46-E6E0598AEB52}" dt="2021-11-05T20:59:06.698" v="5633"/>
          <ac:cxnSpMkLst>
            <pc:docMk/>
            <pc:sldMk cId="1377607206" sldId="1144"/>
            <ac:cxnSpMk id="14" creationId="{0F258058-5B05-445B-BE2C-356B0922D9F2}"/>
          </ac:cxnSpMkLst>
        </pc:cxnChg>
        <pc:cxnChg chg="mod">
          <ac:chgData name="Reis, Nadja GIZ BR" userId="7e9f5873-d53f-47af-82e0-5625033120f5" providerId="ADAL" clId="{DBF67CF7-C665-405A-AE46-E6E0598AEB52}" dt="2021-11-05T21:07:25.890" v="5722"/>
          <ac:cxnSpMkLst>
            <pc:docMk/>
            <pc:sldMk cId="1377607206" sldId="1144"/>
            <ac:cxnSpMk id="22" creationId="{0F63FC46-654D-4632-BF31-3849756B6315}"/>
          </ac:cxnSpMkLst>
        </pc:cxnChg>
      </pc:sldChg>
      <pc:sldChg chg="add del ord replId">
        <pc:chgData name="Reis, Nadja GIZ BR" userId="7e9f5873-d53f-47af-82e0-5625033120f5" providerId="ADAL" clId="{DBF67CF7-C665-405A-AE46-E6E0598AEB52}" dt="2021-11-04T15:23:25.982" v="4241" actId="47"/>
        <pc:sldMkLst>
          <pc:docMk/>
          <pc:sldMk cId="3609867631" sldId="1145"/>
        </pc:sldMkLst>
      </pc:sldChg>
      <pc:sldChg chg="addSp modSp add mod">
        <pc:chgData name="Reis, Nadja GIZ BR" userId="7e9f5873-d53f-47af-82e0-5625033120f5" providerId="ADAL" clId="{DBF67CF7-C665-405A-AE46-E6E0598AEB52}" dt="2021-11-05T21:00:22.018" v="5637" actId="1076"/>
        <pc:sldMkLst>
          <pc:docMk/>
          <pc:sldMk cId="2659741297" sldId="1146"/>
        </pc:sldMkLst>
        <pc:spChg chg="mod">
          <ac:chgData name="Reis, Nadja GIZ BR" userId="7e9f5873-d53f-47af-82e0-5625033120f5" providerId="ADAL" clId="{DBF67CF7-C665-405A-AE46-E6E0598AEB52}" dt="2021-11-05T20:58:13.011" v="5615" actId="1076"/>
          <ac:spMkLst>
            <pc:docMk/>
            <pc:sldMk cId="2659741297" sldId="1146"/>
            <ac:spMk id="11" creationId="{735AD0DA-0DA2-4259-8997-FF68EDA351BB}"/>
          </ac:spMkLst>
        </pc:spChg>
        <pc:spChg chg="mod">
          <ac:chgData name="Reis, Nadja GIZ BR" userId="7e9f5873-d53f-47af-82e0-5625033120f5" providerId="ADAL" clId="{DBF67CF7-C665-405A-AE46-E6E0598AEB52}" dt="2021-11-05T21:00:18.302" v="5636" actId="20577"/>
          <ac:spMkLst>
            <pc:docMk/>
            <pc:sldMk cId="2659741297" sldId="1146"/>
            <ac:spMk id="12" creationId="{D2269A1B-44C7-4624-BA5D-F7D0ED8E99E3}"/>
          </ac:spMkLst>
        </pc:spChg>
        <pc:grpChg chg="add mod">
          <ac:chgData name="Reis, Nadja GIZ BR" userId="7e9f5873-d53f-47af-82e0-5625033120f5" providerId="ADAL" clId="{DBF67CF7-C665-405A-AE46-E6E0598AEB52}" dt="2021-11-05T20:57:10.929" v="5574"/>
          <ac:grpSpMkLst>
            <pc:docMk/>
            <pc:sldMk cId="2659741297" sldId="1146"/>
            <ac:grpSpMk id="9" creationId="{AF3F0CB5-3E24-4D40-BB8B-8516F88608EC}"/>
          </ac:grpSpMkLst>
        </pc:grpChg>
        <pc:grpChg chg="mod">
          <ac:chgData name="Reis, Nadja GIZ BR" userId="7e9f5873-d53f-47af-82e0-5625033120f5" providerId="ADAL" clId="{DBF67CF7-C665-405A-AE46-E6E0598AEB52}" dt="2021-11-05T20:57:10.929" v="5574"/>
          <ac:grpSpMkLst>
            <pc:docMk/>
            <pc:sldMk cId="2659741297" sldId="1146"/>
            <ac:grpSpMk id="10" creationId="{6992EA3C-38E7-4ADF-83D0-651F67809499}"/>
          </ac:grpSpMkLst>
        </pc:grpChg>
        <pc:picChg chg="mod">
          <ac:chgData name="Reis, Nadja GIZ BR" userId="7e9f5873-d53f-47af-82e0-5625033120f5" providerId="ADAL" clId="{DBF67CF7-C665-405A-AE46-E6E0598AEB52}" dt="2021-11-05T21:00:22.018" v="5637" actId="1076"/>
          <ac:picMkLst>
            <pc:docMk/>
            <pc:sldMk cId="2659741297" sldId="1146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0:57:58.076" v="5613"/>
          <ac:cxnSpMkLst>
            <pc:docMk/>
            <pc:sldMk cId="2659741297" sldId="1146"/>
            <ac:cxnSpMk id="14" creationId="{96A83BFA-CA6B-4993-9151-06CEF5BE07A7}"/>
          </ac:cxnSpMkLst>
        </pc:cxnChg>
      </pc:sldChg>
      <pc:sldChg chg="addSp modSp add mod ord">
        <pc:chgData name="Reis, Nadja GIZ BR" userId="7e9f5873-d53f-47af-82e0-5625033120f5" providerId="ADAL" clId="{DBF67CF7-C665-405A-AE46-E6E0598AEB52}" dt="2021-11-05T21:00:36.400" v="5643" actId="1036"/>
        <pc:sldMkLst>
          <pc:docMk/>
          <pc:sldMk cId="3267114804" sldId="1147"/>
        </pc:sldMkLst>
        <pc:spChg chg="mod">
          <ac:chgData name="Reis, Nadja GIZ BR" userId="7e9f5873-d53f-47af-82e0-5625033120f5" providerId="ADAL" clId="{DBF67CF7-C665-405A-AE46-E6E0598AEB52}" dt="2021-11-04T15:19:40.442" v="4205"/>
          <ac:spMkLst>
            <pc:docMk/>
            <pc:sldMk cId="3267114804" sldId="1147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29:09.556" v="4342" actId="20577"/>
          <ac:spMkLst>
            <pc:docMk/>
            <pc:sldMk cId="3267114804" sldId="1147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21:42.577" v="4221" actId="20577"/>
          <ac:spMkLst>
            <pc:docMk/>
            <pc:sldMk cId="3267114804" sldId="1147"/>
            <ac:spMk id="9" creationId="{A901AD65-62EE-4180-B4FD-D1FD9A118491}"/>
          </ac:spMkLst>
        </pc:spChg>
        <pc:spChg chg="mod">
          <ac:chgData name="Reis, Nadja GIZ BR" userId="7e9f5873-d53f-47af-82e0-5625033120f5" providerId="ADAL" clId="{DBF67CF7-C665-405A-AE46-E6E0598AEB52}" dt="2021-11-04T15:29:22.585" v="4344" actId="1076"/>
          <ac:spMkLst>
            <pc:docMk/>
            <pc:sldMk cId="3267114804" sldId="1147"/>
            <ac:spMk id="11" creationId="{4C556228-6070-483C-8335-828208968B0C}"/>
          </ac:spMkLst>
        </pc:spChg>
        <pc:spChg chg="mod">
          <ac:chgData name="Reis, Nadja GIZ BR" userId="7e9f5873-d53f-47af-82e0-5625033120f5" providerId="ADAL" clId="{DBF67CF7-C665-405A-AE46-E6E0598AEB52}" dt="2021-11-05T20:58:23.510" v="5617" actId="207"/>
          <ac:spMkLst>
            <pc:docMk/>
            <pc:sldMk cId="3267114804" sldId="1147"/>
            <ac:spMk id="19" creationId="{E3C6636E-8948-419C-8B35-210FA3E27091}"/>
          </ac:spMkLst>
        </pc:spChg>
        <pc:spChg chg="mod">
          <ac:chgData name="Reis, Nadja GIZ BR" userId="7e9f5873-d53f-47af-82e0-5625033120f5" providerId="ADAL" clId="{DBF67CF7-C665-405A-AE46-E6E0598AEB52}" dt="2021-11-05T21:00:31.824" v="5638" actId="20577"/>
          <ac:spMkLst>
            <pc:docMk/>
            <pc:sldMk cId="3267114804" sldId="1147"/>
            <ac:spMk id="20" creationId="{53C738A0-3ED3-487E-A74A-049F22FA2828}"/>
          </ac:spMkLst>
        </pc:spChg>
        <pc:grpChg chg="add mod">
          <ac:chgData name="Reis, Nadja GIZ BR" userId="7e9f5873-d53f-47af-82e0-5625033120f5" providerId="ADAL" clId="{DBF67CF7-C665-405A-AE46-E6E0598AEB52}" dt="2021-11-05T21:00:36.400" v="5643" actId="1036"/>
          <ac:grpSpMkLst>
            <pc:docMk/>
            <pc:sldMk cId="3267114804" sldId="1147"/>
            <ac:grpSpMk id="17" creationId="{40E9BA5B-1B64-439A-B445-5508685771D3}"/>
          </ac:grpSpMkLst>
        </pc:grpChg>
        <pc:grpChg chg="mod">
          <ac:chgData name="Reis, Nadja GIZ BR" userId="7e9f5873-d53f-47af-82e0-5625033120f5" providerId="ADAL" clId="{DBF67CF7-C665-405A-AE46-E6E0598AEB52}" dt="2021-11-05T20:58:20.722" v="5616"/>
          <ac:grpSpMkLst>
            <pc:docMk/>
            <pc:sldMk cId="3267114804" sldId="1147"/>
            <ac:grpSpMk id="18" creationId="{3DEC7F9F-5C63-4354-8516-F9D2FD38E18A}"/>
          </ac:grpSpMkLst>
        </pc:grpChg>
        <pc:cxnChg chg="mod">
          <ac:chgData name="Reis, Nadja GIZ BR" userId="7e9f5873-d53f-47af-82e0-5625033120f5" providerId="ADAL" clId="{DBF67CF7-C665-405A-AE46-E6E0598AEB52}" dt="2021-11-05T20:58:20.722" v="5616"/>
          <ac:cxnSpMkLst>
            <pc:docMk/>
            <pc:sldMk cId="3267114804" sldId="1147"/>
            <ac:cxnSpMk id="21" creationId="{A9A41AB9-46A9-42E3-AE37-DA7E7151B0B4}"/>
          </ac:cxnSpMkLst>
        </pc:cxnChg>
      </pc:sldChg>
      <pc:sldChg chg="addSp modSp add del mod ord">
        <pc:chgData name="Reis, Nadja GIZ BR" userId="7e9f5873-d53f-47af-82e0-5625033120f5" providerId="ADAL" clId="{DBF67CF7-C665-405A-AE46-E6E0598AEB52}" dt="2021-11-04T13:42:43.399" v="3106" actId="47"/>
        <pc:sldMkLst>
          <pc:docMk/>
          <pc:sldMk cId="387145759" sldId="1148"/>
        </pc:sldMkLst>
        <pc:spChg chg="add mod">
          <ac:chgData name="Reis, Nadja GIZ BR" userId="7e9f5873-d53f-47af-82e0-5625033120f5" providerId="ADAL" clId="{DBF67CF7-C665-405A-AE46-E6E0598AEB52}" dt="2021-11-04T13:34:35.622" v="3050" actId="1035"/>
          <ac:spMkLst>
            <pc:docMk/>
            <pc:sldMk cId="387145759" sldId="1148"/>
            <ac:spMk id="12" creationId="{1B4BBE46-7F07-426B-8080-A1401D1FB05E}"/>
          </ac:spMkLst>
        </pc:spChg>
        <pc:spChg chg="add mod">
          <ac:chgData name="Reis, Nadja GIZ BR" userId="7e9f5873-d53f-47af-82e0-5625033120f5" providerId="ADAL" clId="{DBF67CF7-C665-405A-AE46-E6E0598AEB52}" dt="2021-11-04T13:34:35.622" v="3050" actId="1035"/>
          <ac:spMkLst>
            <pc:docMk/>
            <pc:sldMk cId="387145759" sldId="1148"/>
            <ac:spMk id="14" creationId="{A852D988-445A-4A6A-930C-342A9916CBB2}"/>
          </ac:spMkLst>
        </pc:spChg>
        <pc:spChg chg="add mod">
          <ac:chgData name="Reis, Nadja GIZ BR" userId="7e9f5873-d53f-47af-82e0-5625033120f5" providerId="ADAL" clId="{DBF67CF7-C665-405A-AE46-E6E0598AEB52}" dt="2021-11-04T13:34:35.622" v="3050" actId="1035"/>
          <ac:spMkLst>
            <pc:docMk/>
            <pc:sldMk cId="387145759" sldId="1148"/>
            <ac:spMk id="15" creationId="{0BD1A06D-2290-4840-BC21-F1E07005FE4C}"/>
          </ac:spMkLst>
        </pc:spChg>
        <pc:spChg chg="add mod">
          <ac:chgData name="Reis, Nadja GIZ BR" userId="7e9f5873-d53f-47af-82e0-5625033120f5" providerId="ADAL" clId="{DBF67CF7-C665-405A-AE46-E6E0598AEB52}" dt="2021-11-04T13:36:49.816" v="3076" actId="1037"/>
          <ac:spMkLst>
            <pc:docMk/>
            <pc:sldMk cId="387145759" sldId="1148"/>
            <ac:spMk id="16" creationId="{8C44BB45-A586-487F-B67C-51B971727768}"/>
          </ac:spMkLst>
        </pc:spChg>
        <pc:spChg chg="add mod">
          <ac:chgData name="Reis, Nadja GIZ BR" userId="7e9f5873-d53f-47af-82e0-5625033120f5" providerId="ADAL" clId="{DBF67CF7-C665-405A-AE46-E6E0598AEB52}" dt="2021-11-04T13:36:56.877" v="3077" actId="14100"/>
          <ac:spMkLst>
            <pc:docMk/>
            <pc:sldMk cId="387145759" sldId="1148"/>
            <ac:spMk id="18" creationId="{4970CA70-9B09-4291-BA9C-2DE402EA7555}"/>
          </ac:spMkLst>
        </pc:spChg>
        <pc:spChg chg="add mod">
          <ac:chgData name="Reis, Nadja GIZ BR" userId="7e9f5873-d53f-47af-82e0-5625033120f5" providerId="ADAL" clId="{DBF67CF7-C665-405A-AE46-E6E0598AEB52}" dt="2021-11-04T13:37:01.283" v="3078" actId="1036"/>
          <ac:spMkLst>
            <pc:docMk/>
            <pc:sldMk cId="387145759" sldId="1148"/>
            <ac:spMk id="19" creationId="{E00E69F9-F22C-47F8-B95C-E2845E39B6B2}"/>
          </ac:spMkLst>
        </pc:spChg>
        <pc:spChg chg="mod">
          <ac:chgData name="Reis, Nadja GIZ BR" userId="7e9f5873-d53f-47af-82e0-5625033120f5" providerId="ADAL" clId="{DBF67CF7-C665-405A-AE46-E6E0598AEB52}" dt="2021-11-04T13:36:31.326" v="3072" actId="1035"/>
          <ac:spMkLst>
            <pc:docMk/>
            <pc:sldMk cId="387145759" sldId="1148"/>
            <ac:spMk id="31" creationId="{C2F9E988-95AF-4E26-BC2B-59A5020F16EF}"/>
          </ac:spMkLst>
        </pc:spChg>
        <pc:spChg chg="mod">
          <ac:chgData name="Reis, Nadja GIZ BR" userId="7e9f5873-d53f-47af-82e0-5625033120f5" providerId="ADAL" clId="{DBF67CF7-C665-405A-AE46-E6E0598AEB52}" dt="2021-11-04T13:36:31.326" v="3072" actId="1035"/>
          <ac:spMkLst>
            <pc:docMk/>
            <pc:sldMk cId="387145759" sldId="1148"/>
            <ac:spMk id="32" creationId="{201BC268-A4BC-4FC4-85EA-0C3E976635AF}"/>
          </ac:spMkLst>
        </pc:spChg>
        <pc:spChg chg="mod">
          <ac:chgData name="Reis, Nadja GIZ BR" userId="7e9f5873-d53f-47af-82e0-5625033120f5" providerId="ADAL" clId="{DBF67CF7-C665-405A-AE46-E6E0598AEB52}" dt="2021-11-04T13:36:31.326" v="3072" actId="1035"/>
          <ac:spMkLst>
            <pc:docMk/>
            <pc:sldMk cId="387145759" sldId="1148"/>
            <ac:spMk id="42" creationId="{B6C15C5B-C23F-4E7E-B432-2AE217336FDC}"/>
          </ac:spMkLst>
        </pc:spChg>
        <pc:spChg chg="mod">
          <ac:chgData name="Reis, Nadja GIZ BR" userId="7e9f5873-d53f-47af-82e0-5625033120f5" providerId="ADAL" clId="{DBF67CF7-C665-405A-AE46-E6E0598AEB52}" dt="2021-11-04T13:35:26.883" v="3059" actId="14100"/>
          <ac:spMkLst>
            <pc:docMk/>
            <pc:sldMk cId="387145759" sldId="1148"/>
            <ac:spMk id="43" creationId="{5693B906-A193-4A35-A277-DD9A1F604415}"/>
          </ac:spMkLst>
        </pc:spChg>
        <pc:spChg chg="mod">
          <ac:chgData name="Reis, Nadja GIZ BR" userId="7e9f5873-d53f-47af-82e0-5625033120f5" providerId="ADAL" clId="{DBF67CF7-C665-405A-AE46-E6E0598AEB52}" dt="2021-11-04T13:33:34.835" v="3045" actId="1038"/>
          <ac:spMkLst>
            <pc:docMk/>
            <pc:sldMk cId="387145759" sldId="1148"/>
            <ac:spMk id="45" creationId="{115ADBAD-FC6C-4047-AF36-09066B2D953A}"/>
          </ac:spMkLst>
        </pc:spChg>
        <pc:spChg chg="mod">
          <ac:chgData name="Reis, Nadja GIZ BR" userId="7e9f5873-d53f-47af-82e0-5625033120f5" providerId="ADAL" clId="{DBF67CF7-C665-405A-AE46-E6E0598AEB52}" dt="2021-11-04T13:35:49.610" v="3062" actId="20577"/>
          <ac:spMkLst>
            <pc:docMk/>
            <pc:sldMk cId="387145759" sldId="1148"/>
            <ac:spMk id="48" creationId="{2EA8390F-5815-4968-A93C-5E543D15E4DD}"/>
          </ac:spMkLst>
        </pc:spChg>
        <pc:spChg chg="mod">
          <ac:chgData name="Reis, Nadja GIZ BR" userId="7e9f5873-d53f-47af-82e0-5625033120f5" providerId="ADAL" clId="{DBF67CF7-C665-405A-AE46-E6E0598AEB52}" dt="2021-11-04T13:32:30.558" v="3037" actId="1035"/>
          <ac:spMkLst>
            <pc:docMk/>
            <pc:sldMk cId="387145759" sldId="1148"/>
            <ac:spMk id="49" creationId="{D282D351-E668-414E-9ED9-CCF86B226398}"/>
          </ac:spMkLst>
        </pc:spChg>
        <pc:cxnChg chg="add mod">
          <ac:chgData name="Reis, Nadja GIZ BR" userId="7e9f5873-d53f-47af-82e0-5625033120f5" providerId="ADAL" clId="{DBF67CF7-C665-405A-AE46-E6E0598AEB52}" dt="2021-11-04T13:34:35.622" v="3050" actId="1035"/>
          <ac:cxnSpMkLst>
            <pc:docMk/>
            <pc:sldMk cId="387145759" sldId="1148"/>
            <ac:cxnSpMk id="13" creationId="{5B3CFDB3-FB9C-4E0F-8A00-11C2F0DC627F}"/>
          </ac:cxnSpMkLst>
        </pc:cxnChg>
        <pc:cxnChg chg="add mod">
          <ac:chgData name="Reis, Nadja GIZ BR" userId="7e9f5873-d53f-47af-82e0-5625033120f5" providerId="ADAL" clId="{DBF67CF7-C665-405A-AE46-E6E0598AEB52}" dt="2021-11-04T13:36:49.816" v="3076" actId="1037"/>
          <ac:cxnSpMkLst>
            <pc:docMk/>
            <pc:sldMk cId="387145759" sldId="1148"/>
            <ac:cxnSpMk id="17" creationId="{41DA7556-1147-43E2-9D22-6EDEE9A5C04A}"/>
          </ac:cxnSpMkLst>
        </pc:cxnChg>
        <pc:cxnChg chg="mod">
          <ac:chgData name="Reis, Nadja GIZ BR" userId="7e9f5873-d53f-47af-82e0-5625033120f5" providerId="ADAL" clId="{DBF67CF7-C665-405A-AE46-E6E0598AEB52}" dt="2021-11-04T13:36:31.326" v="3072" actId="1035"/>
          <ac:cxnSpMkLst>
            <pc:docMk/>
            <pc:sldMk cId="387145759" sldId="1148"/>
            <ac:cxnSpMk id="30" creationId="{7D6E109B-9335-4691-AAE6-ACC78ED45D3D}"/>
          </ac:cxnSpMkLst>
        </pc:cxnChg>
      </pc:sldChg>
      <pc:sldChg chg="addSp delSp modSp add mod">
        <pc:chgData name="Reis, Nadja GIZ BR" userId="7e9f5873-d53f-47af-82e0-5625033120f5" providerId="ADAL" clId="{DBF67CF7-C665-405A-AE46-E6E0598AEB52}" dt="2021-11-05T21:26:14.615" v="5923" actId="1038"/>
        <pc:sldMkLst>
          <pc:docMk/>
          <pc:sldMk cId="700523378" sldId="1149"/>
        </pc:sldMkLst>
        <pc:spChg chg="mod">
          <ac:chgData name="Reis, Nadja GIZ BR" userId="7e9f5873-d53f-47af-82e0-5625033120f5" providerId="ADAL" clId="{DBF67CF7-C665-405A-AE46-E6E0598AEB52}" dt="2021-11-05T20:50:53.219" v="5454"/>
          <ac:spMkLst>
            <pc:docMk/>
            <pc:sldMk cId="700523378" sldId="1149"/>
            <ac:spMk id="12" creationId="{1B4BBE46-7F07-426B-8080-A1401D1FB05E}"/>
          </ac:spMkLst>
        </pc:spChg>
        <pc:spChg chg="mod">
          <ac:chgData name="Reis, Nadja GIZ BR" userId="7e9f5873-d53f-47af-82e0-5625033120f5" providerId="ADAL" clId="{DBF67CF7-C665-405A-AE46-E6E0598AEB52}" dt="2021-11-05T20:50:26.441" v="5452" actId="1038"/>
          <ac:spMkLst>
            <pc:docMk/>
            <pc:sldMk cId="700523378" sldId="1149"/>
            <ac:spMk id="14" creationId="{A852D988-445A-4A6A-930C-342A9916CBB2}"/>
          </ac:spMkLst>
        </pc:spChg>
        <pc:spChg chg="mod">
          <ac:chgData name="Reis, Nadja GIZ BR" userId="7e9f5873-d53f-47af-82e0-5625033120f5" providerId="ADAL" clId="{DBF67CF7-C665-405A-AE46-E6E0598AEB52}" dt="2021-11-05T20:50:18.949" v="5437" actId="1037"/>
          <ac:spMkLst>
            <pc:docMk/>
            <pc:sldMk cId="700523378" sldId="1149"/>
            <ac:spMk id="15" creationId="{0BD1A06D-2290-4840-BC21-F1E07005FE4C}"/>
          </ac:spMkLst>
        </pc:spChg>
        <pc:spChg chg="mod">
          <ac:chgData name="Reis, Nadja GIZ BR" userId="7e9f5873-d53f-47af-82e0-5625033120f5" providerId="ADAL" clId="{DBF67CF7-C665-405A-AE46-E6E0598AEB52}" dt="2021-11-05T20:42:10.482" v="5296" actId="164"/>
          <ac:spMkLst>
            <pc:docMk/>
            <pc:sldMk cId="700523378" sldId="1149"/>
            <ac:spMk id="16" creationId="{8C44BB45-A586-487F-B67C-51B971727768}"/>
          </ac:spMkLst>
        </pc:spChg>
        <pc:spChg chg="mod">
          <ac:chgData name="Reis, Nadja GIZ BR" userId="7e9f5873-d53f-47af-82e0-5625033120f5" providerId="ADAL" clId="{DBF67CF7-C665-405A-AE46-E6E0598AEB52}" dt="2021-11-05T20:42:10.482" v="5296" actId="164"/>
          <ac:spMkLst>
            <pc:docMk/>
            <pc:sldMk cId="700523378" sldId="1149"/>
            <ac:spMk id="18" creationId="{4970CA70-9B09-4291-BA9C-2DE402EA7555}"/>
          </ac:spMkLst>
        </pc:spChg>
        <pc:spChg chg="mod">
          <ac:chgData name="Reis, Nadja GIZ BR" userId="7e9f5873-d53f-47af-82e0-5625033120f5" providerId="ADAL" clId="{DBF67CF7-C665-405A-AE46-E6E0598AEB52}" dt="2021-11-05T20:42:10.482" v="5296" actId="164"/>
          <ac:spMkLst>
            <pc:docMk/>
            <pc:sldMk cId="700523378" sldId="1149"/>
            <ac:spMk id="19" creationId="{E00E69F9-F22C-47F8-B95C-E2845E39B6B2}"/>
          </ac:spMkLst>
        </pc:spChg>
        <pc:spChg chg="add del mod">
          <ac:chgData name="Reis, Nadja GIZ BR" userId="7e9f5873-d53f-47af-82e0-5625033120f5" providerId="ADAL" clId="{DBF67CF7-C665-405A-AE46-E6E0598AEB52}" dt="2021-11-04T15:05:55.721" v="4046" actId="478"/>
          <ac:spMkLst>
            <pc:docMk/>
            <pc:sldMk cId="700523378" sldId="1149"/>
            <ac:spMk id="20" creationId="{7C9EA6D0-3113-45DE-A69F-9674F6E36664}"/>
          </ac:spMkLst>
        </pc:spChg>
        <pc:spChg chg="add del mod topLvl">
          <ac:chgData name="Reis, Nadja GIZ BR" userId="7e9f5873-d53f-47af-82e0-5625033120f5" providerId="ADAL" clId="{DBF67CF7-C665-405A-AE46-E6E0598AEB52}" dt="2021-11-05T19:59:57.479" v="4849" actId="121"/>
          <ac:spMkLst>
            <pc:docMk/>
            <pc:sldMk cId="700523378" sldId="1149"/>
            <ac:spMk id="22" creationId="{1172CD08-F09C-4843-AD12-5879F416C917}"/>
          </ac:spMkLst>
        </pc:spChg>
        <pc:spChg chg="add mod">
          <ac:chgData name="Reis, Nadja GIZ BR" userId="7e9f5873-d53f-47af-82e0-5625033120f5" providerId="ADAL" clId="{DBF67CF7-C665-405A-AE46-E6E0598AEB52}" dt="2021-11-05T20:00:15.500" v="4852" actId="1036"/>
          <ac:spMkLst>
            <pc:docMk/>
            <pc:sldMk cId="700523378" sldId="1149"/>
            <ac:spMk id="24" creationId="{6A152433-5BB9-4E99-A602-72203CEC98CB}"/>
          </ac:spMkLst>
        </pc:spChg>
        <pc:spChg chg="mod">
          <ac:chgData name="Reis, Nadja GIZ BR" userId="7e9f5873-d53f-47af-82e0-5625033120f5" providerId="ADAL" clId="{DBF67CF7-C665-405A-AE46-E6E0598AEB52}" dt="2021-11-05T21:26:14.615" v="5923" actId="1038"/>
          <ac:spMkLst>
            <pc:docMk/>
            <pc:sldMk cId="700523378" sldId="1149"/>
            <ac:spMk id="31" creationId="{C2F9E988-95AF-4E26-BC2B-59A5020F16EF}"/>
          </ac:spMkLst>
        </pc:spChg>
        <pc:spChg chg="mod">
          <ac:chgData name="Reis, Nadja GIZ BR" userId="7e9f5873-d53f-47af-82e0-5625033120f5" providerId="ADAL" clId="{DBF67CF7-C665-405A-AE46-E6E0598AEB52}" dt="2021-11-05T21:26:14.615" v="5923" actId="1038"/>
          <ac:spMkLst>
            <pc:docMk/>
            <pc:sldMk cId="700523378" sldId="1149"/>
            <ac:spMk id="32" creationId="{201BC268-A4BC-4FC4-85EA-0C3E976635AF}"/>
          </ac:spMkLst>
        </pc:spChg>
        <pc:spChg chg="mod">
          <ac:chgData name="Reis, Nadja GIZ BR" userId="7e9f5873-d53f-47af-82e0-5625033120f5" providerId="ADAL" clId="{DBF67CF7-C665-405A-AE46-E6E0598AEB52}" dt="2021-11-05T21:26:14.615" v="5923" actId="1038"/>
          <ac:spMkLst>
            <pc:docMk/>
            <pc:sldMk cId="700523378" sldId="1149"/>
            <ac:spMk id="42" creationId="{B6C15C5B-C23F-4E7E-B432-2AE217336FDC}"/>
          </ac:spMkLst>
        </pc:spChg>
        <pc:spChg chg="mod">
          <ac:chgData name="Reis, Nadja GIZ BR" userId="7e9f5873-d53f-47af-82e0-5625033120f5" providerId="ADAL" clId="{DBF67CF7-C665-405A-AE46-E6E0598AEB52}" dt="2021-11-05T20:48:48.558" v="5417"/>
          <ac:spMkLst>
            <pc:docMk/>
            <pc:sldMk cId="700523378" sldId="1149"/>
            <ac:spMk id="43" creationId="{5693B906-A193-4A35-A277-DD9A1F604415}"/>
          </ac:spMkLst>
        </pc:spChg>
        <pc:spChg chg="mod">
          <ac:chgData name="Reis, Nadja GIZ BR" userId="7e9f5873-d53f-47af-82e0-5625033120f5" providerId="ADAL" clId="{DBF67CF7-C665-405A-AE46-E6E0598AEB52}" dt="2021-11-05T20:49:20.358" v="5419"/>
          <ac:spMkLst>
            <pc:docMk/>
            <pc:sldMk cId="700523378" sldId="1149"/>
            <ac:spMk id="45" creationId="{115ADBAD-FC6C-4047-AF36-09066B2D953A}"/>
          </ac:spMkLst>
        </pc:spChg>
        <pc:spChg chg="mod">
          <ac:chgData name="Reis, Nadja GIZ BR" userId="7e9f5873-d53f-47af-82e0-5625033120f5" providerId="ADAL" clId="{DBF67CF7-C665-405A-AE46-E6E0598AEB52}" dt="2021-11-05T20:47:35.769" v="5416"/>
          <ac:spMkLst>
            <pc:docMk/>
            <pc:sldMk cId="700523378" sldId="1149"/>
            <ac:spMk id="48" creationId="{2EA8390F-5815-4968-A93C-5E543D15E4DD}"/>
          </ac:spMkLst>
        </pc:spChg>
        <pc:spChg chg="mod">
          <ac:chgData name="Reis, Nadja GIZ BR" userId="7e9f5873-d53f-47af-82e0-5625033120f5" providerId="ADAL" clId="{DBF67CF7-C665-405A-AE46-E6E0598AEB52}" dt="2021-11-05T20:04:45.815" v="4888" actId="20577"/>
          <ac:spMkLst>
            <pc:docMk/>
            <pc:sldMk cId="700523378" sldId="1149"/>
            <ac:spMk id="49" creationId="{D282D351-E668-414E-9ED9-CCF86B226398}"/>
          </ac:spMkLst>
        </pc:spChg>
        <pc:grpChg chg="add mod">
          <ac:chgData name="Reis, Nadja GIZ BR" userId="7e9f5873-d53f-47af-82e0-5625033120f5" providerId="ADAL" clId="{DBF67CF7-C665-405A-AE46-E6E0598AEB52}" dt="2021-11-05T20:00:26.329" v="4853" actId="14100"/>
          <ac:grpSpMkLst>
            <pc:docMk/>
            <pc:sldMk cId="700523378" sldId="1149"/>
            <ac:grpSpMk id="2" creationId="{AEE17D15-BDA8-4777-A92B-6F71A89F5A0F}"/>
          </ac:grpSpMkLst>
        </pc:grpChg>
        <pc:grpChg chg="add del mod">
          <ac:chgData name="Reis, Nadja GIZ BR" userId="7e9f5873-d53f-47af-82e0-5625033120f5" providerId="ADAL" clId="{DBF67CF7-C665-405A-AE46-E6E0598AEB52}" dt="2021-11-05T21:23:59.419" v="5891" actId="21"/>
          <ac:grpSpMkLst>
            <pc:docMk/>
            <pc:sldMk cId="700523378" sldId="1149"/>
            <ac:grpSpMk id="3" creationId="{43CC7C6C-B948-44D1-AA97-7309D16B39A5}"/>
          </ac:grpSpMkLst>
        </pc:grpChg>
        <pc:grpChg chg="add del mod">
          <ac:chgData name="Reis, Nadja GIZ BR" userId="7e9f5873-d53f-47af-82e0-5625033120f5" providerId="ADAL" clId="{DBF67CF7-C665-405A-AE46-E6E0598AEB52}" dt="2021-11-05T20:00:00.323" v="4850" actId="164"/>
          <ac:grpSpMkLst>
            <pc:docMk/>
            <pc:sldMk cId="700523378" sldId="1149"/>
            <ac:grpSpMk id="21" creationId="{9674ECF8-7843-4506-BD2C-1EFEB9CC509A}"/>
          </ac:grpSpMkLst>
        </pc:grpChg>
        <pc:cxnChg chg="mod">
          <ac:chgData name="Reis, Nadja GIZ BR" userId="7e9f5873-d53f-47af-82e0-5625033120f5" providerId="ADAL" clId="{DBF67CF7-C665-405A-AE46-E6E0598AEB52}" dt="2021-11-05T20:50:57.455" v="5455" actId="14100"/>
          <ac:cxnSpMkLst>
            <pc:docMk/>
            <pc:sldMk cId="700523378" sldId="1149"/>
            <ac:cxnSpMk id="13" creationId="{5B3CFDB3-FB9C-4E0F-8A00-11C2F0DC627F}"/>
          </ac:cxnSpMkLst>
        </pc:cxnChg>
        <pc:cxnChg chg="mod">
          <ac:chgData name="Reis, Nadja GIZ BR" userId="7e9f5873-d53f-47af-82e0-5625033120f5" providerId="ADAL" clId="{DBF67CF7-C665-405A-AE46-E6E0598AEB52}" dt="2021-11-05T20:42:10.482" v="5296" actId="164"/>
          <ac:cxnSpMkLst>
            <pc:docMk/>
            <pc:sldMk cId="700523378" sldId="1149"/>
            <ac:cxnSpMk id="17" creationId="{41DA7556-1147-43E2-9D22-6EDEE9A5C04A}"/>
          </ac:cxnSpMkLst>
        </pc:cxnChg>
        <pc:cxnChg chg="mod topLvl">
          <ac:chgData name="Reis, Nadja GIZ BR" userId="7e9f5873-d53f-47af-82e0-5625033120f5" providerId="ADAL" clId="{DBF67CF7-C665-405A-AE46-E6E0598AEB52}" dt="2021-11-05T19:59:30.495" v="4845" actId="478"/>
          <ac:cxnSpMkLst>
            <pc:docMk/>
            <pc:sldMk cId="700523378" sldId="1149"/>
            <ac:cxnSpMk id="23" creationId="{D783B584-A20C-4C99-ADFA-EBACE772506C}"/>
          </ac:cxnSpMkLst>
        </pc:cxnChg>
        <pc:cxnChg chg="mod">
          <ac:chgData name="Reis, Nadja GIZ BR" userId="7e9f5873-d53f-47af-82e0-5625033120f5" providerId="ADAL" clId="{DBF67CF7-C665-405A-AE46-E6E0598AEB52}" dt="2021-11-05T21:26:14.615" v="5923" actId="1038"/>
          <ac:cxnSpMkLst>
            <pc:docMk/>
            <pc:sldMk cId="700523378" sldId="1149"/>
            <ac:cxnSpMk id="30" creationId="{7D6E109B-9335-4691-AAE6-ACC78ED45D3D}"/>
          </ac:cxnSpMkLst>
        </pc:cxnChg>
        <pc:cxnChg chg="mod">
          <ac:chgData name="Reis, Nadja GIZ BR" userId="7e9f5873-d53f-47af-82e0-5625033120f5" providerId="ADAL" clId="{DBF67CF7-C665-405A-AE46-E6E0598AEB52}" dt="2021-11-05T20:49:03.380" v="5418"/>
          <ac:cxnSpMkLst>
            <pc:docMk/>
            <pc:sldMk cId="700523378" sldId="1149"/>
            <ac:cxnSpMk id="40" creationId="{DB7B828E-84D5-4787-885A-8D1D4977D21A}"/>
          </ac:cxnSpMkLst>
        </pc:cxnChg>
      </pc:sldChg>
      <pc:sldChg chg="addSp modSp add mod">
        <pc:chgData name="Reis, Nadja GIZ BR" userId="7e9f5873-d53f-47af-82e0-5625033120f5" providerId="ADAL" clId="{DBF67CF7-C665-405A-AE46-E6E0598AEB52}" dt="2021-11-05T20:52:01.101" v="5475" actId="1076"/>
        <pc:sldMkLst>
          <pc:docMk/>
          <pc:sldMk cId="3564737184" sldId="1150"/>
        </pc:sldMkLst>
        <pc:spChg chg="mod">
          <ac:chgData name="Reis, Nadja GIZ BR" userId="7e9f5873-d53f-47af-82e0-5625033120f5" providerId="ADAL" clId="{DBF67CF7-C665-405A-AE46-E6E0598AEB52}" dt="2021-11-05T20:51:54.249" v="5473" actId="1076"/>
          <ac:spMkLst>
            <pc:docMk/>
            <pc:sldMk cId="3564737184" sldId="1150"/>
            <ac:spMk id="11" creationId="{A32EEC52-8064-4945-8940-1AFCEA1BFB4C}"/>
          </ac:spMkLst>
        </pc:spChg>
        <pc:spChg chg="mod">
          <ac:chgData name="Reis, Nadja GIZ BR" userId="7e9f5873-d53f-47af-82e0-5625033120f5" providerId="ADAL" clId="{DBF67CF7-C665-405A-AE46-E6E0598AEB52}" dt="2021-11-05T20:44:55.740" v="5405" actId="207"/>
          <ac:spMkLst>
            <pc:docMk/>
            <pc:sldMk cId="3564737184" sldId="1150"/>
            <ac:spMk id="12" creationId="{FD3481F9-ADA8-4513-8ADB-4D14D7AB0FAA}"/>
          </ac:spMkLst>
        </pc:spChg>
        <pc:spChg chg="mod">
          <ac:chgData name="Reis, Nadja GIZ BR" userId="7e9f5873-d53f-47af-82e0-5625033120f5" providerId="ADAL" clId="{DBF67CF7-C665-405A-AE46-E6E0598AEB52}" dt="2021-11-04T13:40:54.039" v="3100" actId="1036"/>
          <ac:spMkLst>
            <pc:docMk/>
            <pc:sldMk cId="3564737184" sldId="1150"/>
            <ac:spMk id="30" creationId="{FE8FE72A-B6D0-485E-B5C2-F2D785E73775}"/>
          </ac:spMkLst>
        </pc:spChg>
        <pc:grpChg chg="add mod">
          <ac:chgData name="Reis, Nadja GIZ BR" userId="7e9f5873-d53f-47af-82e0-5625033120f5" providerId="ADAL" clId="{DBF67CF7-C665-405A-AE46-E6E0598AEB52}" dt="2021-11-05T20:44:52.748" v="5403"/>
          <ac:grpSpMkLst>
            <pc:docMk/>
            <pc:sldMk cId="3564737184" sldId="1150"/>
            <ac:grpSpMk id="9" creationId="{EE30EA6D-6DE6-4E78-A46F-D1C9218ADE64}"/>
          </ac:grpSpMkLst>
        </pc:grpChg>
        <pc:grpChg chg="mod">
          <ac:chgData name="Reis, Nadja GIZ BR" userId="7e9f5873-d53f-47af-82e0-5625033120f5" providerId="ADAL" clId="{DBF67CF7-C665-405A-AE46-E6E0598AEB52}" dt="2021-11-05T20:44:52.748" v="5403"/>
          <ac:grpSpMkLst>
            <pc:docMk/>
            <pc:sldMk cId="3564737184" sldId="1150"/>
            <ac:grpSpMk id="10" creationId="{4924E561-7F8A-494F-A3A1-542A1AFC92FD}"/>
          </ac:grpSpMkLst>
        </pc:grpChg>
        <pc:picChg chg="mod">
          <ac:chgData name="Reis, Nadja GIZ BR" userId="7e9f5873-d53f-47af-82e0-5625033120f5" providerId="ADAL" clId="{DBF67CF7-C665-405A-AE46-E6E0598AEB52}" dt="2021-11-05T20:52:01.101" v="5475" actId="1076"/>
          <ac:picMkLst>
            <pc:docMk/>
            <pc:sldMk cId="3564737184" sldId="1150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0:44:52.748" v="5403"/>
          <ac:cxnSpMkLst>
            <pc:docMk/>
            <pc:sldMk cId="3564737184" sldId="1150"/>
            <ac:cxnSpMk id="14" creationId="{B94CE15E-3582-4FB6-9BDE-4B1C7DBF5B1E}"/>
          </ac:cxnSpMkLst>
        </pc:cxnChg>
      </pc:sldChg>
      <pc:sldChg chg="addSp delSp modSp add mod">
        <pc:chgData name="Reis, Nadja GIZ BR" userId="7e9f5873-d53f-47af-82e0-5625033120f5" providerId="ADAL" clId="{DBF67CF7-C665-405A-AE46-E6E0598AEB52}" dt="2021-11-05T21:35:58.254" v="5957" actId="20577"/>
        <pc:sldMkLst>
          <pc:docMk/>
          <pc:sldMk cId="3544734562" sldId="1151"/>
        </pc:sldMkLst>
        <pc:spChg chg="mod">
          <ac:chgData name="Reis, Nadja GIZ BR" userId="7e9f5873-d53f-47af-82e0-5625033120f5" providerId="ADAL" clId="{DBF67CF7-C665-405A-AE46-E6E0598AEB52}" dt="2021-11-04T15:10:06.687" v="4056" actId="20577"/>
          <ac:spMkLst>
            <pc:docMk/>
            <pc:sldMk cId="3544734562" sldId="1151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11:38.290" v="4087" actId="1038"/>
          <ac:spMkLst>
            <pc:docMk/>
            <pc:sldMk cId="3544734562" sldId="1151"/>
            <ac:spMk id="7" creationId="{22025A47-9CDF-4BBD-8F2F-24758841C7FC}"/>
          </ac:spMkLst>
        </pc:spChg>
        <pc:spChg chg="mod">
          <ac:chgData name="Reis, Nadja GIZ BR" userId="7e9f5873-d53f-47af-82e0-5625033120f5" providerId="ADAL" clId="{DBF67CF7-C665-405A-AE46-E6E0598AEB52}" dt="2021-11-04T15:11:53.756" v="4091" actId="14100"/>
          <ac:spMkLst>
            <pc:docMk/>
            <pc:sldMk cId="3544734562" sldId="1151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11:02.163" v="4063" actId="20577"/>
          <ac:spMkLst>
            <pc:docMk/>
            <pc:sldMk cId="3544734562" sldId="1151"/>
            <ac:spMk id="9" creationId="{A901AD65-62EE-4180-B4FD-D1FD9A118491}"/>
          </ac:spMkLst>
        </pc:spChg>
        <pc:spChg chg="mod">
          <ac:chgData name="Reis, Nadja GIZ BR" userId="7e9f5873-d53f-47af-82e0-5625033120f5" providerId="ADAL" clId="{DBF67CF7-C665-405A-AE46-E6E0598AEB52}" dt="2021-11-05T21:35:58.254" v="5957" actId="20577"/>
          <ac:spMkLst>
            <pc:docMk/>
            <pc:sldMk cId="3544734562" sldId="1151"/>
            <ac:spMk id="11" creationId="{4C556228-6070-483C-8335-828208968B0C}"/>
          </ac:spMkLst>
        </pc:spChg>
        <pc:spChg chg="del mod">
          <ac:chgData name="Reis, Nadja GIZ BR" userId="7e9f5873-d53f-47af-82e0-5625033120f5" providerId="ADAL" clId="{DBF67CF7-C665-405A-AE46-E6E0598AEB52}" dt="2021-11-04T15:12:15.005" v="4100" actId="478"/>
          <ac:spMkLst>
            <pc:docMk/>
            <pc:sldMk cId="3544734562" sldId="1151"/>
            <ac:spMk id="17" creationId="{4A15D081-5771-4CA0-B129-A70279488ACD}"/>
          </ac:spMkLst>
        </pc:spChg>
        <pc:spChg chg="mod">
          <ac:chgData name="Reis, Nadja GIZ BR" userId="7e9f5873-d53f-47af-82e0-5625033120f5" providerId="ADAL" clId="{DBF67CF7-C665-405A-AE46-E6E0598AEB52}" dt="2021-11-05T20:44:59.084" v="5407" actId="207"/>
          <ac:spMkLst>
            <pc:docMk/>
            <pc:sldMk cId="3544734562" sldId="1151"/>
            <ac:spMk id="18" creationId="{355E358E-43DB-4EDD-B17F-E4F1C2A7D661}"/>
          </ac:spMkLst>
        </pc:spChg>
        <pc:spChg chg="del mod">
          <ac:chgData name="Reis, Nadja GIZ BR" userId="7e9f5873-d53f-47af-82e0-5625033120f5" providerId="ADAL" clId="{DBF67CF7-C665-405A-AE46-E6E0598AEB52}" dt="2021-11-04T15:12:05.313" v="4097" actId="478"/>
          <ac:spMkLst>
            <pc:docMk/>
            <pc:sldMk cId="3544734562" sldId="1151"/>
            <ac:spMk id="18" creationId="{3D74FC3B-B3F0-439B-8CBB-375EDBD40F66}"/>
          </ac:spMkLst>
        </pc:spChg>
        <pc:spChg chg="add mod">
          <ac:chgData name="Reis, Nadja GIZ BR" userId="7e9f5873-d53f-47af-82e0-5625033120f5" providerId="ADAL" clId="{DBF67CF7-C665-405A-AE46-E6E0598AEB52}" dt="2021-11-04T15:12:21.502" v="4108" actId="1035"/>
          <ac:spMkLst>
            <pc:docMk/>
            <pc:sldMk cId="3544734562" sldId="1151"/>
            <ac:spMk id="19" creationId="{10666FC3-C070-4663-A77F-7F114E40DB67}"/>
          </ac:spMkLst>
        </pc:spChg>
        <pc:spChg chg="mod">
          <ac:chgData name="Reis, Nadja GIZ BR" userId="7e9f5873-d53f-47af-82e0-5625033120f5" providerId="ADAL" clId="{DBF67CF7-C665-405A-AE46-E6E0598AEB52}" dt="2021-11-05T20:44:59.084" v="5407" actId="207"/>
          <ac:spMkLst>
            <pc:docMk/>
            <pc:sldMk cId="3544734562" sldId="1151"/>
            <ac:spMk id="20" creationId="{4B9E8A75-887D-4D4E-BB3A-319DB6436D38}"/>
          </ac:spMkLst>
        </pc:spChg>
        <pc:grpChg chg="add mod">
          <ac:chgData name="Reis, Nadja GIZ BR" userId="7e9f5873-d53f-47af-82e0-5625033120f5" providerId="ADAL" clId="{DBF67CF7-C665-405A-AE46-E6E0598AEB52}" dt="2021-11-05T20:51:29.419" v="5472" actId="1035"/>
          <ac:grpSpMkLst>
            <pc:docMk/>
            <pc:sldMk cId="3544734562" sldId="1151"/>
            <ac:grpSpMk id="15" creationId="{B1ED118A-42B3-4AED-B338-EA96F9E6CC14}"/>
          </ac:grpSpMkLst>
        </pc:grpChg>
        <pc:grpChg chg="mod">
          <ac:chgData name="Reis, Nadja GIZ BR" userId="7e9f5873-d53f-47af-82e0-5625033120f5" providerId="ADAL" clId="{DBF67CF7-C665-405A-AE46-E6E0598AEB52}" dt="2021-11-05T20:44:57.546" v="5406"/>
          <ac:grpSpMkLst>
            <pc:docMk/>
            <pc:sldMk cId="3544734562" sldId="1151"/>
            <ac:grpSpMk id="17" creationId="{F22C600D-D6AA-431B-BA20-0B877EC16356}"/>
          </ac:grpSpMkLst>
        </pc:grpChg>
        <pc:picChg chg="mod">
          <ac:chgData name="Reis, Nadja GIZ BR" userId="7e9f5873-d53f-47af-82e0-5625033120f5" providerId="ADAL" clId="{DBF67CF7-C665-405A-AE46-E6E0598AEB52}" dt="2021-11-04T15:11:32.802" v="4079" actId="1037"/>
          <ac:picMkLst>
            <pc:docMk/>
            <pc:sldMk cId="3544734562" sldId="1151"/>
            <ac:picMk id="4" creationId="{B4D7627E-785D-4AD8-8377-56869CFECC4E}"/>
          </ac:picMkLst>
        </pc:picChg>
        <pc:cxnChg chg="mod">
          <ac:chgData name="Reis, Nadja GIZ BR" userId="7e9f5873-d53f-47af-82e0-5625033120f5" providerId="ADAL" clId="{DBF67CF7-C665-405A-AE46-E6E0598AEB52}" dt="2021-11-05T20:44:57.546" v="5406"/>
          <ac:cxnSpMkLst>
            <pc:docMk/>
            <pc:sldMk cId="3544734562" sldId="1151"/>
            <ac:cxnSpMk id="21" creationId="{25017D5D-EE6B-42E6-9169-70D1FA8EEB77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1:25:28.243" v="5906"/>
        <pc:sldMkLst>
          <pc:docMk/>
          <pc:sldMk cId="1080137938" sldId="1152"/>
        </pc:sldMkLst>
        <pc:spChg chg="mod">
          <ac:chgData name="Reis, Nadja GIZ BR" userId="7e9f5873-d53f-47af-82e0-5625033120f5" providerId="ADAL" clId="{DBF67CF7-C665-405A-AE46-E6E0598AEB52}" dt="2021-11-05T21:25:10.464" v="5901" actId="6549"/>
          <ac:spMkLst>
            <pc:docMk/>
            <pc:sldMk cId="1080137938" sldId="1152"/>
            <ac:spMk id="11" creationId="{5483B808-C355-4CE2-A4B7-0A7CDCCAE51E}"/>
          </ac:spMkLst>
        </pc:spChg>
        <pc:spChg chg="add del mod">
          <ac:chgData name="Reis, Nadja GIZ BR" userId="7e9f5873-d53f-47af-82e0-5625033120f5" providerId="ADAL" clId="{DBF67CF7-C665-405A-AE46-E6E0598AEB52}" dt="2021-11-05T21:25:15.187" v="5903" actId="1076"/>
          <ac:spMkLst>
            <pc:docMk/>
            <pc:sldMk cId="1080137938" sldId="1152"/>
            <ac:spMk id="12" creationId="{39DDCB01-6005-48C6-87DC-64D7001CD76B}"/>
          </ac:spMkLst>
        </pc:spChg>
        <pc:spChg chg="mod">
          <ac:chgData name="Reis, Nadja GIZ BR" userId="7e9f5873-d53f-47af-82e0-5625033120f5" providerId="ADAL" clId="{DBF67CF7-C665-405A-AE46-E6E0598AEB52}" dt="2021-11-05T21:25:28.243" v="5906"/>
          <ac:spMkLst>
            <pc:docMk/>
            <pc:sldMk cId="1080137938" sldId="1152"/>
            <ac:spMk id="19" creationId="{3B50C420-E0E4-4F1B-9EFF-1DD25A3741CE}"/>
          </ac:spMkLst>
        </pc:spChg>
        <pc:spChg chg="mod">
          <ac:chgData name="Reis, Nadja GIZ BR" userId="7e9f5873-d53f-47af-82e0-5625033120f5" providerId="ADAL" clId="{DBF67CF7-C665-405A-AE46-E6E0598AEB52}" dt="2021-11-05T21:25:28.243" v="5906"/>
          <ac:spMkLst>
            <pc:docMk/>
            <pc:sldMk cId="1080137938" sldId="1152"/>
            <ac:spMk id="20" creationId="{E80E8813-9C36-4CC0-801E-EBF29D0DE99F}"/>
          </ac:spMkLst>
        </pc:spChg>
        <pc:spChg chg="mod">
          <ac:chgData name="Reis, Nadja GIZ BR" userId="7e9f5873-d53f-47af-82e0-5625033120f5" providerId="ADAL" clId="{DBF67CF7-C665-405A-AE46-E6E0598AEB52}" dt="2021-11-04T15:13:13.987" v="4143" actId="1036"/>
          <ac:spMkLst>
            <pc:docMk/>
            <pc:sldMk cId="1080137938" sldId="1152"/>
            <ac:spMk id="30" creationId="{FE8FE72A-B6D0-485E-B5C2-F2D785E73775}"/>
          </ac:spMkLst>
        </pc:spChg>
        <pc:grpChg chg="add del mod">
          <ac:chgData name="Reis, Nadja GIZ BR" userId="7e9f5873-d53f-47af-82e0-5625033120f5" providerId="ADAL" clId="{DBF67CF7-C665-405A-AE46-E6E0598AEB52}" dt="2021-11-05T21:25:27.015" v="5905" actId="478"/>
          <ac:grpSpMkLst>
            <pc:docMk/>
            <pc:sldMk cId="1080137938" sldId="1152"/>
            <ac:grpSpMk id="9" creationId="{334D49E5-0A86-4DC9-8359-D180995F1E46}"/>
          </ac:grpSpMkLst>
        </pc:grpChg>
        <pc:grpChg chg="add del mod">
          <ac:chgData name="Reis, Nadja GIZ BR" userId="7e9f5873-d53f-47af-82e0-5625033120f5" providerId="ADAL" clId="{DBF67CF7-C665-405A-AE46-E6E0598AEB52}" dt="2021-11-05T21:25:10.833" v="5902" actId="478"/>
          <ac:grpSpMkLst>
            <pc:docMk/>
            <pc:sldMk cId="1080137938" sldId="1152"/>
            <ac:grpSpMk id="10" creationId="{3A46716E-BF26-41C9-BE6B-D5F6AFB73DA1}"/>
          </ac:grpSpMkLst>
        </pc:grpChg>
        <pc:grpChg chg="add mod">
          <ac:chgData name="Reis, Nadja GIZ BR" userId="7e9f5873-d53f-47af-82e0-5625033120f5" providerId="ADAL" clId="{DBF67CF7-C665-405A-AE46-E6E0598AEB52}" dt="2021-11-05T21:25:28.243" v="5906"/>
          <ac:grpSpMkLst>
            <pc:docMk/>
            <pc:sldMk cId="1080137938" sldId="1152"/>
            <ac:grpSpMk id="17" creationId="{D0B5D1D5-8819-4968-85ED-22805F59517E}"/>
          </ac:grpSpMkLst>
        </pc:grpChg>
        <pc:grpChg chg="mod">
          <ac:chgData name="Reis, Nadja GIZ BR" userId="7e9f5873-d53f-47af-82e0-5625033120f5" providerId="ADAL" clId="{DBF67CF7-C665-405A-AE46-E6E0598AEB52}" dt="2021-11-05T21:25:28.243" v="5906"/>
          <ac:grpSpMkLst>
            <pc:docMk/>
            <pc:sldMk cId="1080137938" sldId="1152"/>
            <ac:grpSpMk id="18" creationId="{D2676A1E-3786-44F1-BCEB-ED9F782551D4}"/>
          </ac:grpSpMkLst>
        </pc:grpChg>
        <pc:picChg chg="mod">
          <ac:chgData name="Reis, Nadja GIZ BR" userId="7e9f5873-d53f-47af-82e0-5625033120f5" providerId="ADAL" clId="{DBF67CF7-C665-405A-AE46-E6E0598AEB52}" dt="2021-11-05T20:44:16.038" v="5394" actId="1035"/>
          <ac:picMkLst>
            <pc:docMk/>
            <pc:sldMk cId="1080137938" sldId="1152"/>
            <ac:picMk id="3" creationId="{1D06B658-4F20-4F24-9EA0-D5F27FBCFFF0}"/>
          </ac:picMkLst>
        </pc:picChg>
        <pc:cxnChg chg="mod">
          <ac:chgData name="Reis, Nadja GIZ BR" userId="7e9f5873-d53f-47af-82e0-5625033120f5" providerId="ADAL" clId="{DBF67CF7-C665-405A-AE46-E6E0598AEB52}" dt="2021-11-05T21:25:10.833" v="5902" actId="478"/>
          <ac:cxnSpMkLst>
            <pc:docMk/>
            <pc:sldMk cId="1080137938" sldId="1152"/>
            <ac:cxnSpMk id="14" creationId="{F00E9BE4-FE94-4E89-B14A-2F5D53FE8D85}"/>
          </ac:cxnSpMkLst>
        </pc:cxnChg>
        <pc:cxnChg chg="mod">
          <ac:chgData name="Reis, Nadja GIZ BR" userId="7e9f5873-d53f-47af-82e0-5625033120f5" providerId="ADAL" clId="{DBF67CF7-C665-405A-AE46-E6E0598AEB52}" dt="2021-11-05T21:25:28.243" v="5906"/>
          <ac:cxnSpMkLst>
            <pc:docMk/>
            <pc:sldMk cId="1080137938" sldId="1152"/>
            <ac:cxnSpMk id="21" creationId="{36F6BE85-7D2E-4320-B839-E041B08C53B1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1:25:40.961" v="5920" actId="1035"/>
        <pc:sldMkLst>
          <pc:docMk/>
          <pc:sldMk cId="3831583934" sldId="1153"/>
        </pc:sldMkLst>
        <pc:spChg chg="mod">
          <ac:chgData name="Reis, Nadja GIZ BR" userId="7e9f5873-d53f-47af-82e0-5625033120f5" providerId="ADAL" clId="{DBF67CF7-C665-405A-AE46-E6E0598AEB52}" dt="2021-11-04T15:30:59.251" v="4354" actId="14100"/>
          <ac:spMkLst>
            <pc:docMk/>
            <pc:sldMk cId="3831583934" sldId="1153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34:47.275" v="4365" actId="1038"/>
          <ac:spMkLst>
            <pc:docMk/>
            <pc:sldMk cId="3831583934" sldId="1153"/>
            <ac:spMk id="7" creationId="{22025A47-9CDF-4BBD-8F2F-24758841C7FC}"/>
          </ac:spMkLst>
        </pc:spChg>
        <pc:spChg chg="mod">
          <ac:chgData name="Reis, Nadja GIZ BR" userId="7e9f5873-d53f-47af-82e0-5625033120f5" providerId="ADAL" clId="{DBF67CF7-C665-405A-AE46-E6E0598AEB52}" dt="2021-11-04T15:34:47.275" v="4365" actId="1038"/>
          <ac:spMkLst>
            <pc:docMk/>
            <pc:sldMk cId="3831583934" sldId="1153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4T15:14:34.452" v="4170" actId="1076"/>
          <ac:spMkLst>
            <pc:docMk/>
            <pc:sldMk cId="3831583934" sldId="1153"/>
            <ac:spMk id="11" creationId="{4C556228-6070-483C-8335-828208968B0C}"/>
          </ac:spMkLst>
        </pc:spChg>
        <pc:spChg chg="mod">
          <ac:chgData name="Reis, Nadja GIZ BR" userId="7e9f5873-d53f-47af-82e0-5625033120f5" providerId="ADAL" clId="{DBF67CF7-C665-405A-AE46-E6E0598AEB52}" dt="2021-11-04T15:13:30.395" v="4159" actId="1036"/>
          <ac:spMkLst>
            <pc:docMk/>
            <pc:sldMk cId="3831583934" sldId="1153"/>
            <ac:spMk id="12" creationId="{F8C2E9F8-8A33-4A3C-A1D0-389909C62C84}"/>
          </ac:spMkLst>
        </pc:spChg>
        <pc:spChg chg="mod">
          <ac:chgData name="Reis, Nadja GIZ BR" userId="7e9f5873-d53f-47af-82e0-5625033120f5" providerId="ADAL" clId="{DBF67CF7-C665-405A-AE46-E6E0598AEB52}" dt="2021-11-04T15:13:36.876" v="4160" actId="1076"/>
          <ac:spMkLst>
            <pc:docMk/>
            <pc:sldMk cId="3831583934" sldId="1153"/>
            <ac:spMk id="17" creationId="{4A15D081-5771-4CA0-B129-A70279488ACD}"/>
          </ac:spMkLst>
        </pc:spChg>
        <pc:spChg chg="del">
          <ac:chgData name="Reis, Nadja GIZ BR" userId="7e9f5873-d53f-47af-82e0-5625033120f5" providerId="ADAL" clId="{DBF67CF7-C665-405A-AE46-E6E0598AEB52}" dt="2021-11-04T15:13:19.111" v="4144" actId="478"/>
          <ac:spMkLst>
            <pc:docMk/>
            <pc:sldMk cId="3831583934" sldId="1153"/>
            <ac:spMk id="18" creationId="{3D74FC3B-B3F0-439B-8CBB-375EDBD40F66}"/>
          </ac:spMkLst>
        </pc:spChg>
        <pc:spChg chg="add del">
          <ac:chgData name="Reis, Nadja GIZ BR" userId="7e9f5873-d53f-47af-82e0-5625033120f5" providerId="ADAL" clId="{DBF67CF7-C665-405A-AE46-E6E0598AEB52}" dt="2021-11-04T15:13:20.575" v="4146" actId="22"/>
          <ac:spMkLst>
            <pc:docMk/>
            <pc:sldMk cId="3831583934" sldId="1153"/>
            <ac:spMk id="19" creationId="{4EED81EB-CA86-445C-8D51-40250DE51573}"/>
          </ac:spMkLst>
        </pc:spChg>
        <pc:spChg chg="mod">
          <ac:chgData name="Reis, Nadja GIZ BR" userId="7e9f5873-d53f-47af-82e0-5625033120f5" providerId="ADAL" clId="{DBF67CF7-C665-405A-AE46-E6E0598AEB52}" dt="2021-11-05T20:44:28.866" v="5396" actId="207"/>
          <ac:spMkLst>
            <pc:docMk/>
            <pc:sldMk cId="3831583934" sldId="1153"/>
            <ac:spMk id="19" creationId="{FA10DF0A-8BEF-4F5F-8F75-22A04B28DBD8}"/>
          </ac:spMkLst>
        </pc:spChg>
        <pc:spChg chg="mod">
          <ac:chgData name="Reis, Nadja GIZ BR" userId="7e9f5873-d53f-47af-82e0-5625033120f5" providerId="ADAL" clId="{DBF67CF7-C665-405A-AE46-E6E0598AEB52}" dt="2021-11-05T20:44:28.866" v="5396" actId="207"/>
          <ac:spMkLst>
            <pc:docMk/>
            <pc:sldMk cId="3831583934" sldId="1153"/>
            <ac:spMk id="20" creationId="{956CBCC2-F5D7-4450-91DF-B752EA3B2314}"/>
          </ac:spMkLst>
        </pc:spChg>
        <pc:spChg chg="mod">
          <ac:chgData name="Reis, Nadja GIZ BR" userId="7e9f5873-d53f-47af-82e0-5625033120f5" providerId="ADAL" clId="{DBF67CF7-C665-405A-AE46-E6E0598AEB52}" dt="2021-11-05T21:25:38.286" v="5909" actId="207"/>
          <ac:spMkLst>
            <pc:docMk/>
            <pc:sldMk cId="3831583934" sldId="1153"/>
            <ac:spMk id="24" creationId="{2B30A337-DFD3-4669-A8F8-2820273EE8DC}"/>
          </ac:spMkLst>
        </pc:spChg>
        <pc:spChg chg="mod">
          <ac:chgData name="Reis, Nadja GIZ BR" userId="7e9f5873-d53f-47af-82e0-5625033120f5" providerId="ADAL" clId="{DBF67CF7-C665-405A-AE46-E6E0598AEB52}" dt="2021-11-05T21:25:38.286" v="5909" actId="207"/>
          <ac:spMkLst>
            <pc:docMk/>
            <pc:sldMk cId="3831583934" sldId="1153"/>
            <ac:spMk id="25" creationId="{F77CC94A-7A87-49FA-8A90-7B0E553D6E2C}"/>
          </ac:spMkLst>
        </pc:spChg>
        <pc:grpChg chg="add del mod">
          <ac:chgData name="Reis, Nadja GIZ BR" userId="7e9f5873-d53f-47af-82e0-5625033120f5" providerId="ADAL" clId="{DBF67CF7-C665-405A-AE46-E6E0598AEB52}" dt="2021-11-05T21:25:34.990" v="5907" actId="478"/>
          <ac:grpSpMkLst>
            <pc:docMk/>
            <pc:sldMk cId="3831583934" sldId="1153"/>
            <ac:grpSpMk id="15" creationId="{CF1F69AE-C0A9-41FB-A569-6726C72E8B9B}"/>
          </ac:grpSpMkLst>
        </pc:grpChg>
        <pc:grpChg chg="mod">
          <ac:chgData name="Reis, Nadja GIZ BR" userId="7e9f5873-d53f-47af-82e0-5625033120f5" providerId="ADAL" clId="{DBF67CF7-C665-405A-AE46-E6E0598AEB52}" dt="2021-11-05T20:44:27.042" v="5395"/>
          <ac:grpSpMkLst>
            <pc:docMk/>
            <pc:sldMk cId="3831583934" sldId="1153"/>
            <ac:grpSpMk id="18" creationId="{4214C8F4-2D9C-403D-8E7F-4D5BBAA8AC8A}"/>
          </ac:grpSpMkLst>
        </pc:grpChg>
        <pc:grpChg chg="add mod">
          <ac:chgData name="Reis, Nadja GIZ BR" userId="7e9f5873-d53f-47af-82e0-5625033120f5" providerId="ADAL" clId="{DBF67CF7-C665-405A-AE46-E6E0598AEB52}" dt="2021-11-05T21:25:40.961" v="5920" actId="1035"/>
          <ac:grpSpMkLst>
            <pc:docMk/>
            <pc:sldMk cId="3831583934" sldId="1153"/>
            <ac:grpSpMk id="22" creationId="{0FB0187B-7F15-4091-ACBC-903B8CA50738}"/>
          </ac:grpSpMkLst>
        </pc:grpChg>
        <pc:grpChg chg="mod">
          <ac:chgData name="Reis, Nadja GIZ BR" userId="7e9f5873-d53f-47af-82e0-5625033120f5" providerId="ADAL" clId="{DBF67CF7-C665-405A-AE46-E6E0598AEB52}" dt="2021-11-05T21:25:36.124" v="5908"/>
          <ac:grpSpMkLst>
            <pc:docMk/>
            <pc:sldMk cId="3831583934" sldId="1153"/>
            <ac:grpSpMk id="23" creationId="{24D9C25E-AA1C-48AB-9147-82D480D04E36}"/>
          </ac:grpSpMkLst>
        </pc:grpChg>
        <pc:cxnChg chg="mod">
          <ac:chgData name="Reis, Nadja GIZ BR" userId="7e9f5873-d53f-47af-82e0-5625033120f5" providerId="ADAL" clId="{DBF67CF7-C665-405A-AE46-E6E0598AEB52}" dt="2021-11-05T20:44:27.042" v="5395"/>
          <ac:cxnSpMkLst>
            <pc:docMk/>
            <pc:sldMk cId="3831583934" sldId="1153"/>
            <ac:cxnSpMk id="21" creationId="{054F240F-3D7A-4409-B95F-BDAC32D024AD}"/>
          </ac:cxnSpMkLst>
        </pc:cxnChg>
        <pc:cxnChg chg="mod">
          <ac:chgData name="Reis, Nadja GIZ BR" userId="7e9f5873-d53f-47af-82e0-5625033120f5" providerId="ADAL" clId="{DBF67CF7-C665-405A-AE46-E6E0598AEB52}" dt="2021-11-05T21:25:36.124" v="5908"/>
          <ac:cxnSpMkLst>
            <pc:docMk/>
            <pc:sldMk cId="3831583934" sldId="1153"/>
            <ac:cxnSpMk id="26" creationId="{F4E6A03F-778D-46D4-8898-CA3066F19272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0:39:46.240" v="5267"/>
        <pc:sldMkLst>
          <pc:docMk/>
          <pc:sldMk cId="3867511352" sldId="1154"/>
        </pc:sldMkLst>
        <pc:spChg chg="del">
          <ac:chgData name="Reis, Nadja GIZ BR" userId="7e9f5873-d53f-47af-82e0-5625033120f5" providerId="ADAL" clId="{DBF67CF7-C665-405A-AE46-E6E0598AEB52}" dt="2021-11-04T13:44:46.470" v="3157" actId="478"/>
          <ac:spMkLst>
            <pc:docMk/>
            <pc:sldMk cId="3867511352" sldId="1154"/>
            <ac:spMk id="12" creationId="{1B4BBE46-7F07-426B-8080-A1401D1FB05E}"/>
          </ac:spMkLst>
        </pc:spChg>
        <pc:spChg chg="del">
          <ac:chgData name="Reis, Nadja GIZ BR" userId="7e9f5873-d53f-47af-82e0-5625033120f5" providerId="ADAL" clId="{DBF67CF7-C665-405A-AE46-E6E0598AEB52}" dt="2021-11-04T13:45:05" v="3163" actId="478"/>
          <ac:spMkLst>
            <pc:docMk/>
            <pc:sldMk cId="3867511352" sldId="1154"/>
            <ac:spMk id="14" creationId="{A852D988-445A-4A6A-930C-342A9916CBB2}"/>
          </ac:spMkLst>
        </pc:spChg>
        <pc:spChg chg="del">
          <ac:chgData name="Reis, Nadja GIZ BR" userId="7e9f5873-d53f-47af-82e0-5625033120f5" providerId="ADAL" clId="{DBF67CF7-C665-405A-AE46-E6E0598AEB52}" dt="2021-11-04T13:45:05" v="3163" actId="478"/>
          <ac:spMkLst>
            <pc:docMk/>
            <pc:sldMk cId="3867511352" sldId="1154"/>
            <ac:spMk id="15" creationId="{0BD1A06D-2290-4840-BC21-F1E07005FE4C}"/>
          </ac:spMkLst>
        </pc:spChg>
        <pc:spChg chg="mod">
          <ac:chgData name="Reis, Nadja GIZ BR" userId="7e9f5873-d53f-47af-82e0-5625033120f5" providerId="ADAL" clId="{DBF67CF7-C665-405A-AE46-E6E0598AEB52}" dt="2021-11-05T20:39:06.029" v="5263"/>
          <ac:spMkLst>
            <pc:docMk/>
            <pc:sldMk cId="3867511352" sldId="1154"/>
            <ac:spMk id="16" creationId="{8C44BB45-A586-487F-B67C-51B971727768}"/>
          </ac:spMkLst>
        </pc:spChg>
        <pc:spChg chg="mod">
          <ac:chgData name="Reis, Nadja GIZ BR" userId="7e9f5873-d53f-47af-82e0-5625033120f5" providerId="ADAL" clId="{DBF67CF7-C665-405A-AE46-E6E0598AEB52}" dt="2021-11-05T20:38:44.293" v="5261" actId="1037"/>
          <ac:spMkLst>
            <pc:docMk/>
            <pc:sldMk cId="3867511352" sldId="1154"/>
            <ac:spMk id="18" creationId="{4970CA70-9B09-4291-BA9C-2DE402EA7555}"/>
          </ac:spMkLst>
        </pc:spChg>
        <pc:spChg chg="mod">
          <ac:chgData name="Reis, Nadja GIZ BR" userId="7e9f5873-d53f-47af-82e0-5625033120f5" providerId="ADAL" clId="{DBF67CF7-C665-405A-AE46-E6E0598AEB52}" dt="2021-11-05T20:39:19.353" v="5264"/>
          <ac:spMkLst>
            <pc:docMk/>
            <pc:sldMk cId="3867511352" sldId="1154"/>
            <ac:spMk id="19" creationId="{E00E69F9-F22C-47F8-B95C-E2845E39B6B2}"/>
          </ac:spMkLst>
        </pc:spChg>
        <pc:spChg chg="mod">
          <ac:chgData name="Reis, Nadja GIZ BR" userId="7e9f5873-d53f-47af-82e0-5625033120f5" providerId="ADAL" clId="{DBF67CF7-C665-405A-AE46-E6E0598AEB52}" dt="2021-11-04T15:06:20.589" v="4049"/>
          <ac:spMkLst>
            <pc:docMk/>
            <pc:sldMk cId="3867511352" sldId="1154"/>
            <ac:spMk id="21" creationId="{0B914710-DB6C-4427-98BB-A7F435802E17}"/>
          </ac:spMkLst>
        </pc:spChg>
        <pc:spChg chg="mod">
          <ac:chgData name="Reis, Nadja GIZ BR" userId="7e9f5873-d53f-47af-82e0-5625033120f5" providerId="ADAL" clId="{DBF67CF7-C665-405A-AE46-E6E0598AEB52}" dt="2021-11-05T20:02:13.589" v="4864"/>
          <ac:spMkLst>
            <pc:docMk/>
            <pc:sldMk cId="3867511352" sldId="1154"/>
            <ac:spMk id="24" creationId="{A5ABC03E-FF7D-4741-93F8-4E69232FE21B}"/>
          </ac:spMkLst>
        </pc:spChg>
        <pc:spChg chg="mod">
          <ac:chgData name="Reis, Nadja GIZ BR" userId="7e9f5873-d53f-47af-82e0-5625033120f5" providerId="ADAL" clId="{DBF67CF7-C665-405A-AE46-E6E0598AEB52}" dt="2021-11-05T20:02:13.589" v="4864"/>
          <ac:spMkLst>
            <pc:docMk/>
            <pc:sldMk cId="3867511352" sldId="1154"/>
            <ac:spMk id="25" creationId="{330BCC26-9041-4BD2-A342-C804AD9617C7}"/>
          </ac:spMkLst>
        </pc:spChg>
        <pc:spChg chg="del">
          <ac:chgData name="Reis, Nadja GIZ BR" userId="7e9f5873-d53f-47af-82e0-5625033120f5" providerId="ADAL" clId="{DBF67CF7-C665-405A-AE46-E6E0598AEB52}" dt="2021-11-04T13:44:57.642" v="3160" actId="478"/>
          <ac:spMkLst>
            <pc:docMk/>
            <pc:sldMk cId="3867511352" sldId="1154"/>
            <ac:spMk id="31" creationId="{C2F9E988-95AF-4E26-BC2B-59A5020F16EF}"/>
          </ac:spMkLst>
        </pc:spChg>
        <pc:spChg chg="del mod">
          <ac:chgData name="Reis, Nadja GIZ BR" userId="7e9f5873-d53f-47af-82e0-5625033120f5" providerId="ADAL" clId="{DBF67CF7-C665-405A-AE46-E6E0598AEB52}" dt="2021-11-04T13:45:02.002" v="3162" actId="478"/>
          <ac:spMkLst>
            <pc:docMk/>
            <pc:sldMk cId="3867511352" sldId="1154"/>
            <ac:spMk id="32" creationId="{201BC268-A4BC-4FC4-85EA-0C3E976635AF}"/>
          </ac:spMkLst>
        </pc:spChg>
        <pc:spChg chg="del">
          <ac:chgData name="Reis, Nadja GIZ BR" userId="7e9f5873-d53f-47af-82e0-5625033120f5" providerId="ADAL" clId="{DBF67CF7-C665-405A-AE46-E6E0598AEB52}" dt="2021-11-04T13:44:56.114" v="3159" actId="478"/>
          <ac:spMkLst>
            <pc:docMk/>
            <pc:sldMk cId="3867511352" sldId="1154"/>
            <ac:spMk id="42" creationId="{B6C15C5B-C23F-4E7E-B432-2AE217336FDC}"/>
          </ac:spMkLst>
        </pc:spChg>
        <pc:spChg chg="mod">
          <ac:chgData name="Reis, Nadja GIZ BR" userId="7e9f5873-d53f-47af-82e0-5625033120f5" providerId="ADAL" clId="{DBF67CF7-C665-405A-AE46-E6E0598AEB52}" dt="2021-11-05T20:39:27.866" v="5265"/>
          <ac:spMkLst>
            <pc:docMk/>
            <pc:sldMk cId="3867511352" sldId="1154"/>
            <ac:spMk id="43" creationId="{5693B906-A193-4A35-A277-DD9A1F604415}"/>
          </ac:spMkLst>
        </pc:spChg>
        <pc:spChg chg="mod">
          <ac:chgData name="Reis, Nadja GIZ BR" userId="7e9f5873-d53f-47af-82e0-5625033120f5" providerId="ADAL" clId="{DBF67CF7-C665-405A-AE46-E6E0598AEB52}" dt="2021-11-05T20:39:46.240" v="5267"/>
          <ac:spMkLst>
            <pc:docMk/>
            <pc:sldMk cId="3867511352" sldId="1154"/>
            <ac:spMk id="45" creationId="{115ADBAD-FC6C-4047-AF36-09066B2D953A}"/>
          </ac:spMkLst>
        </pc:spChg>
        <pc:spChg chg="mod ord">
          <ac:chgData name="Reis, Nadja GIZ BR" userId="7e9f5873-d53f-47af-82e0-5625033120f5" providerId="ADAL" clId="{DBF67CF7-C665-405A-AE46-E6E0598AEB52}" dt="2021-11-05T20:38:44.293" v="5261" actId="1037"/>
          <ac:spMkLst>
            <pc:docMk/>
            <pc:sldMk cId="3867511352" sldId="1154"/>
            <ac:spMk id="48" creationId="{2EA8390F-5815-4968-A93C-5E543D15E4DD}"/>
          </ac:spMkLst>
        </pc:spChg>
        <pc:spChg chg="mod">
          <ac:chgData name="Reis, Nadja GIZ BR" userId="7e9f5873-d53f-47af-82e0-5625033120f5" providerId="ADAL" clId="{DBF67CF7-C665-405A-AE46-E6E0598AEB52}" dt="2021-11-05T19:58:32.695" v="4828" actId="20577"/>
          <ac:spMkLst>
            <pc:docMk/>
            <pc:sldMk cId="3867511352" sldId="1154"/>
            <ac:spMk id="49" creationId="{D282D351-E668-414E-9ED9-CCF86B226398}"/>
          </ac:spMkLst>
        </pc:spChg>
        <pc:grpChg chg="add mod">
          <ac:chgData name="Reis, Nadja GIZ BR" userId="7e9f5873-d53f-47af-82e0-5625033120f5" providerId="ADAL" clId="{DBF67CF7-C665-405A-AE46-E6E0598AEB52}" dt="2021-11-05T20:02:13.589" v="4864"/>
          <ac:grpSpMkLst>
            <pc:docMk/>
            <pc:sldMk cId="3867511352" sldId="1154"/>
            <ac:grpSpMk id="15" creationId="{9BE32DB3-37EA-4314-B768-194F252A1ED5}"/>
          </ac:grpSpMkLst>
        </pc:grpChg>
        <pc:grpChg chg="add del mod">
          <ac:chgData name="Reis, Nadja GIZ BR" userId="7e9f5873-d53f-47af-82e0-5625033120f5" providerId="ADAL" clId="{DBF67CF7-C665-405A-AE46-E6E0598AEB52}" dt="2021-11-05T19:58:43.004" v="4829" actId="478"/>
          <ac:grpSpMkLst>
            <pc:docMk/>
            <pc:sldMk cId="3867511352" sldId="1154"/>
            <ac:grpSpMk id="20" creationId="{CF410986-9906-468A-A310-349A21A0BBB6}"/>
          </ac:grpSpMkLst>
        </pc:grpChg>
        <pc:grpChg chg="mod">
          <ac:chgData name="Reis, Nadja GIZ BR" userId="7e9f5873-d53f-47af-82e0-5625033120f5" providerId="ADAL" clId="{DBF67CF7-C665-405A-AE46-E6E0598AEB52}" dt="2021-11-05T20:02:13.589" v="4864"/>
          <ac:grpSpMkLst>
            <pc:docMk/>
            <pc:sldMk cId="3867511352" sldId="1154"/>
            <ac:grpSpMk id="23" creationId="{9E6FFEE5-A60C-4390-87BC-2B5B45141BF4}"/>
          </ac:grpSpMkLst>
        </pc:grpChg>
        <pc:cxnChg chg="del">
          <ac:chgData name="Reis, Nadja GIZ BR" userId="7e9f5873-d53f-47af-82e0-5625033120f5" providerId="ADAL" clId="{DBF67CF7-C665-405A-AE46-E6E0598AEB52}" dt="2021-11-04T13:44:46.470" v="3157" actId="478"/>
          <ac:cxnSpMkLst>
            <pc:docMk/>
            <pc:sldMk cId="3867511352" sldId="1154"/>
            <ac:cxnSpMk id="13" creationId="{5B3CFDB3-FB9C-4E0F-8A00-11C2F0DC627F}"/>
          </ac:cxnSpMkLst>
        </pc:cxnChg>
        <pc:cxnChg chg="mod">
          <ac:chgData name="Reis, Nadja GIZ BR" userId="7e9f5873-d53f-47af-82e0-5625033120f5" providerId="ADAL" clId="{DBF67CF7-C665-405A-AE46-E6E0598AEB52}" dt="2021-11-05T20:38:54.621" v="5262"/>
          <ac:cxnSpMkLst>
            <pc:docMk/>
            <pc:sldMk cId="3867511352" sldId="1154"/>
            <ac:cxnSpMk id="17" creationId="{41DA7556-1147-43E2-9D22-6EDEE9A5C04A}"/>
          </ac:cxnSpMkLst>
        </pc:cxnChg>
        <pc:cxnChg chg="mod">
          <ac:chgData name="Reis, Nadja GIZ BR" userId="7e9f5873-d53f-47af-82e0-5625033120f5" providerId="ADAL" clId="{DBF67CF7-C665-405A-AE46-E6E0598AEB52}" dt="2021-11-04T15:06:20.589" v="4049"/>
          <ac:cxnSpMkLst>
            <pc:docMk/>
            <pc:sldMk cId="3867511352" sldId="1154"/>
            <ac:cxnSpMk id="22" creationId="{84C4C6D7-3F39-4058-9611-254E9D227FAD}"/>
          </ac:cxnSpMkLst>
        </pc:cxnChg>
        <pc:cxnChg chg="mod">
          <ac:chgData name="Reis, Nadja GIZ BR" userId="7e9f5873-d53f-47af-82e0-5625033120f5" providerId="ADAL" clId="{DBF67CF7-C665-405A-AE46-E6E0598AEB52}" dt="2021-11-05T20:02:13.589" v="4864"/>
          <ac:cxnSpMkLst>
            <pc:docMk/>
            <pc:sldMk cId="3867511352" sldId="1154"/>
            <ac:cxnSpMk id="26" creationId="{DC9BDFFD-B5DB-4CD2-A1AD-EB3D455EFFE7}"/>
          </ac:cxnSpMkLst>
        </pc:cxnChg>
        <pc:cxnChg chg="del">
          <ac:chgData name="Reis, Nadja GIZ BR" userId="7e9f5873-d53f-47af-82e0-5625033120f5" providerId="ADAL" clId="{DBF67CF7-C665-405A-AE46-E6E0598AEB52}" dt="2021-11-04T13:44:49.112" v="3158" actId="478"/>
          <ac:cxnSpMkLst>
            <pc:docMk/>
            <pc:sldMk cId="3867511352" sldId="1154"/>
            <ac:cxnSpMk id="30" creationId="{7D6E109B-9335-4691-AAE6-ACC78ED45D3D}"/>
          </ac:cxnSpMkLst>
        </pc:cxnChg>
        <pc:cxnChg chg="mod">
          <ac:chgData name="Reis, Nadja GIZ BR" userId="7e9f5873-d53f-47af-82e0-5625033120f5" providerId="ADAL" clId="{DBF67CF7-C665-405A-AE46-E6E0598AEB52}" dt="2021-11-05T20:39:36.235" v="5266"/>
          <ac:cxnSpMkLst>
            <pc:docMk/>
            <pc:sldMk cId="3867511352" sldId="1154"/>
            <ac:cxnSpMk id="40" creationId="{DB7B828E-84D5-4787-885A-8D1D4977D21A}"/>
          </ac:cxnSpMkLst>
        </pc:cxnChg>
      </pc:sldChg>
      <pc:sldChg chg="add del">
        <pc:chgData name="Reis, Nadja GIZ BR" userId="7e9f5873-d53f-47af-82e0-5625033120f5" providerId="ADAL" clId="{DBF67CF7-C665-405A-AE46-E6E0598AEB52}" dt="2021-11-04T13:47:35.099" v="3189"/>
        <pc:sldMkLst>
          <pc:docMk/>
          <pc:sldMk cId="18075049" sldId="1155"/>
        </pc:sldMkLst>
      </pc:sldChg>
      <pc:sldChg chg="add del">
        <pc:chgData name="Reis, Nadja GIZ BR" userId="7e9f5873-d53f-47af-82e0-5625033120f5" providerId="ADAL" clId="{DBF67CF7-C665-405A-AE46-E6E0598AEB52}" dt="2021-11-04T13:47:12.158" v="3185"/>
        <pc:sldMkLst>
          <pc:docMk/>
          <pc:sldMk cId="1555783094" sldId="1155"/>
        </pc:sldMkLst>
      </pc:sldChg>
      <pc:sldChg chg="addSp modSp add mod ord">
        <pc:chgData name="Reis, Nadja GIZ BR" userId="7e9f5873-d53f-47af-82e0-5625033120f5" providerId="ADAL" clId="{DBF67CF7-C665-405A-AE46-E6E0598AEB52}" dt="2021-11-05T20:59:28.314" v="5635" actId="571"/>
        <pc:sldMkLst>
          <pc:docMk/>
          <pc:sldMk cId="1685948768" sldId="1155"/>
        </pc:sldMkLst>
        <pc:spChg chg="mod">
          <ac:chgData name="Reis, Nadja GIZ BR" userId="7e9f5873-d53f-47af-82e0-5625033120f5" providerId="ADAL" clId="{DBF67CF7-C665-405A-AE46-E6E0598AEB52}" dt="2021-11-05T20:36:23.429" v="5225" actId="1035"/>
          <ac:spMkLst>
            <pc:docMk/>
            <pc:sldMk cId="1685948768" sldId="1155"/>
            <ac:spMk id="2" creationId="{3957BCB1-5748-4DAA-B52F-24C06DD6A727}"/>
          </ac:spMkLst>
        </pc:spChg>
        <pc:spChg chg="mod">
          <ac:chgData name="Reis, Nadja GIZ BR" userId="7e9f5873-d53f-47af-82e0-5625033120f5" providerId="ADAL" clId="{DBF67CF7-C665-405A-AE46-E6E0598AEB52}" dt="2021-11-05T20:36:27.677" v="5226" actId="14100"/>
          <ac:spMkLst>
            <pc:docMk/>
            <pc:sldMk cId="1685948768" sldId="1155"/>
            <ac:spMk id="3" creationId="{3C04FBA2-7BD7-49C8-BD4C-EB2AFAEF5C41}"/>
          </ac:spMkLst>
        </pc:spChg>
        <pc:spChg chg="mod">
          <ac:chgData name="Reis, Nadja GIZ BR" userId="7e9f5873-d53f-47af-82e0-5625033120f5" providerId="ADAL" clId="{DBF67CF7-C665-405A-AE46-E6E0598AEB52}" dt="2021-11-05T20:36:21.616" v="5222" actId="1076"/>
          <ac:spMkLst>
            <pc:docMk/>
            <pc:sldMk cId="1685948768" sldId="1155"/>
            <ac:spMk id="11" creationId="{6405769E-A3CB-4F00-9293-D2C23F33D3F6}"/>
          </ac:spMkLst>
        </pc:spChg>
        <pc:spChg chg="mod">
          <ac:chgData name="Reis, Nadja GIZ BR" userId="7e9f5873-d53f-47af-82e0-5625033120f5" providerId="ADAL" clId="{DBF67CF7-C665-405A-AE46-E6E0598AEB52}" dt="2021-11-05T20:56:01.588" v="5527"/>
          <ac:spMkLst>
            <pc:docMk/>
            <pc:sldMk cId="1685948768" sldId="1155"/>
            <ac:spMk id="12" creationId="{E14B3627-9B39-4A5D-BEC6-D4D3A4D92E4E}"/>
          </ac:spMkLst>
        </pc:spChg>
        <pc:spChg chg="mod">
          <ac:chgData name="Reis, Nadja GIZ BR" userId="7e9f5873-d53f-47af-82e0-5625033120f5" providerId="ADAL" clId="{DBF67CF7-C665-405A-AE46-E6E0598AEB52}" dt="2021-11-05T20:55:03.356" v="5524"/>
          <ac:spMkLst>
            <pc:docMk/>
            <pc:sldMk cId="1685948768" sldId="1155"/>
            <ac:spMk id="13" creationId="{69134B1B-0795-4AD6-9963-CD4371F6D67A}"/>
          </ac:spMkLst>
        </pc:spChg>
        <pc:grpChg chg="add mod">
          <ac:chgData name="Reis, Nadja GIZ BR" userId="7e9f5873-d53f-47af-82e0-5625033120f5" providerId="ADAL" clId="{DBF67CF7-C665-405A-AE46-E6E0598AEB52}" dt="2021-11-05T20:52:13.759" v="5477"/>
          <ac:grpSpMkLst>
            <pc:docMk/>
            <pc:sldMk cId="1685948768" sldId="1155"/>
            <ac:grpSpMk id="9" creationId="{136305A7-197D-468E-BE0A-ACDFFAB646CC}"/>
          </ac:grpSpMkLst>
        </pc:grpChg>
        <pc:grpChg chg="mod">
          <ac:chgData name="Reis, Nadja GIZ BR" userId="7e9f5873-d53f-47af-82e0-5625033120f5" providerId="ADAL" clId="{DBF67CF7-C665-405A-AE46-E6E0598AEB52}" dt="2021-11-05T20:52:13.759" v="5477"/>
          <ac:grpSpMkLst>
            <pc:docMk/>
            <pc:sldMk cId="1685948768" sldId="1155"/>
            <ac:grpSpMk id="10" creationId="{A3A10654-F5DC-4185-8B2E-58659BD6A766}"/>
          </ac:grpSpMkLst>
        </pc:grpChg>
        <pc:picChg chg="mod modCrop">
          <ac:chgData name="Reis, Nadja GIZ BR" userId="7e9f5873-d53f-47af-82e0-5625033120f5" providerId="ADAL" clId="{DBF67CF7-C665-405A-AE46-E6E0598AEB52}" dt="2021-11-05T20:55:12.865" v="5525" actId="1076"/>
          <ac:picMkLst>
            <pc:docMk/>
            <pc:sldMk cId="1685948768" sldId="1155"/>
            <ac:picMk id="8" creationId="{68AAE684-2A2E-4FC8-9481-85B3D6A2E435}"/>
          </ac:picMkLst>
        </pc:picChg>
        <pc:picChg chg="add mod">
          <ac:chgData name="Reis, Nadja GIZ BR" userId="7e9f5873-d53f-47af-82e0-5625033120f5" providerId="ADAL" clId="{DBF67CF7-C665-405A-AE46-E6E0598AEB52}" dt="2021-11-05T20:59:28.314" v="5635" actId="571"/>
          <ac:picMkLst>
            <pc:docMk/>
            <pc:sldMk cId="1685948768" sldId="1155"/>
            <ac:picMk id="18" creationId="{A6F934A7-A21D-444C-9ECD-867F82863EEF}"/>
          </ac:picMkLst>
        </pc:picChg>
        <pc:cxnChg chg="mod">
          <ac:chgData name="Reis, Nadja GIZ BR" userId="7e9f5873-d53f-47af-82e0-5625033120f5" providerId="ADAL" clId="{DBF67CF7-C665-405A-AE46-E6E0598AEB52}" dt="2021-11-05T20:55:44.837" v="5526"/>
          <ac:cxnSpMkLst>
            <pc:docMk/>
            <pc:sldMk cId="1685948768" sldId="1155"/>
            <ac:cxnSpMk id="14" creationId="{31DC2830-6AE9-4A4B-B2CE-6BFF9AA5C06B}"/>
          </ac:cxnSpMkLst>
        </pc:cxnChg>
      </pc:sldChg>
      <pc:sldChg chg="add del">
        <pc:chgData name="Reis, Nadja GIZ BR" userId="7e9f5873-d53f-47af-82e0-5625033120f5" providerId="ADAL" clId="{DBF67CF7-C665-405A-AE46-E6E0598AEB52}" dt="2021-11-04T13:47:12.158" v="3185"/>
        <pc:sldMkLst>
          <pc:docMk/>
          <pc:sldMk cId="2203358217" sldId="1156"/>
        </pc:sldMkLst>
      </pc:sldChg>
      <pc:sldChg chg="addSp modSp add mod">
        <pc:chgData name="Reis, Nadja GIZ BR" userId="7e9f5873-d53f-47af-82e0-5625033120f5" providerId="ADAL" clId="{DBF67CF7-C665-405A-AE46-E6E0598AEB52}" dt="2021-11-05T21:36:19.968" v="5958" actId="20577"/>
        <pc:sldMkLst>
          <pc:docMk/>
          <pc:sldMk cId="2774191048" sldId="1156"/>
        </pc:sldMkLst>
        <pc:spChg chg="mod">
          <ac:chgData name="Reis, Nadja GIZ BR" userId="7e9f5873-d53f-47af-82e0-5625033120f5" providerId="ADAL" clId="{DBF67CF7-C665-405A-AE46-E6E0598AEB52}" dt="2021-11-04T15:17:19.658" v="4194"/>
          <ac:spMkLst>
            <pc:docMk/>
            <pc:sldMk cId="2774191048" sldId="1156"/>
            <ac:spMk id="6" creationId="{EC3FCB47-F898-4E38-9725-52C6CFB6FA19}"/>
          </ac:spMkLst>
        </pc:spChg>
        <pc:spChg chg="mod">
          <ac:chgData name="Reis, Nadja GIZ BR" userId="7e9f5873-d53f-47af-82e0-5625033120f5" providerId="ADAL" clId="{DBF67CF7-C665-405A-AE46-E6E0598AEB52}" dt="2021-11-04T15:30:23.715" v="4347" actId="14100"/>
          <ac:spMkLst>
            <pc:docMk/>
            <pc:sldMk cId="2774191048" sldId="1156"/>
            <ac:spMk id="8" creationId="{8D1B799A-0133-4BDD-BEDC-C365D299BCE1}"/>
          </ac:spMkLst>
        </pc:spChg>
        <pc:spChg chg="mod">
          <ac:chgData name="Reis, Nadja GIZ BR" userId="7e9f5873-d53f-47af-82e0-5625033120f5" providerId="ADAL" clId="{DBF67CF7-C665-405A-AE46-E6E0598AEB52}" dt="2021-11-05T21:36:19.968" v="5958" actId="20577"/>
          <ac:spMkLst>
            <pc:docMk/>
            <pc:sldMk cId="2774191048" sldId="1156"/>
            <ac:spMk id="10" creationId="{FF3A0302-B506-4088-A0EA-262EDED66948}"/>
          </ac:spMkLst>
        </pc:spChg>
        <pc:spChg chg="mod">
          <ac:chgData name="Reis, Nadja GIZ BR" userId="7e9f5873-d53f-47af-82e0-5625033120f5" providerId="ADAL" clId="{DBF67CF7-C665-405A-AE46-E6E0598AEB52}" dt="2021-11-05T20:56:21.483" v="5531" actId="207"/>
          <ac:spMkLst>
            <pc:docMk/>
            <pc:sldMk cId="2774191048" sldId="1156"/>
            <ac:spMk id="19" creationId="{AE6B717F-20E2-41DA-ABCB-A9E998C3E144}"/>
          </ac:spMkLst>
        </pc:spChg>
        <pc:spChg chg="mod">
          <ac:chgData name="Reis, Nadja GIZ BR" userId="7e9f5873-d53f-47af-82e0-5625033120f5" providerId="ADAL" clId="{DBF67CF7-C665-405A-AE46-E6E0598AEB52}" dt="2021-11-05T20:56:21.483" v="5531" actId="207"/>
          <ac:spMkLst>
            <pc:docMk/>
            <pc:sldMk cId="2774191048" sldId="1156"/>
            <ac:spMk id="20" creationId="{40877106-1E41-4F7F-A34B-B437131141A0}"/>
          </ac:spMkLst>
        </pc:spChg>
        <pc:grpChg chg="add mod">
          <ac:chgData name="Reis, Nadja GIZ BR" userId="7e9f5873-d53f-47af-82e0-5625033120f5" providerId="ADAL" clId="{DBF67CF7-C665-405A-AE46-E6E0598AEB52}" dt="2021-11-05T20:56:57.573" v="5573" actId="1036"/>
          <ac:grpSpMkLst>
            <pc:docMk/>
            <pc:sldMk cId="2774191048" sldId="1156"/>
            <ac:grpSpMk id="17" creationId="{81716E2C-45C0-4502-BABC-3DBF70649B1B}"/>
          </ac:grpSpMkLst>
        </pc:grpChg>
        <pc:grpChg chg="mod">
          <ac:chgData name="Reis, Nadja GIZ BR" userId="7e9f5873-d53f-47af-82e0-5625033120f5" providerId="ADAL" clId="{DBF67CF7-C665-405A-AE46-E6E0598AEB52}" dt="2021-11-05T20:56:19.180" v="5530"/>
          <ac:grpSpMkLst>
            <pc:docMk/>
            <pc:sldMk cId="2774191048" sldId="1156"/>
            <ac:grpSpMk id="18" creationId="{ABB5478D-2950-4EE6-A425-018AE0A14435}"/>
          </ac:grpSpMkLst>
        </pc:grpChg>
        <pc:cxnChg chg="mod">
          <ac:chgData name="Reis, Nadja GIZ BR" userId="7e9f5873-d53f-47af-82e0-5625033120f5" providerId="ADAL" clId="{DBF67CF7-C665-405A-AE46-E6E0598AEB52}" dt="2021-11-05T20:56:19.180" v="5530"/>
          <ac:cxnSpMkLst>
            <pc:docMk/>
            <pc:sldMk cId="2774191048" sldId="1156"/>
            <ac:cxnSpMk id="21" creationId="{E273023B-A7ED-4534-A00C-95C7CEA1D05A}"/>
          </ac:cxnSpMkLst>
        </pc:cxnChg>
      </pc:sldChg>
      <pc:sldChg chg="add del">
        <pc:chgData name="Reis, Nadja GIZ BR" userId="7e9f5873-d53f-47af-82e0-5625033120f5" providerId="ADAL" clId="{DBF67CF7-C665-405A-AE46-E6E0598AEB52}" dt="2021-11-04T13:47:35.099" v="3189"/>
        <pc:sldMkLst>
          <pc:docMk/>
          <pc:sldMk cId="3527459210" sldId="1156"/>
        </pc:sldMkLst>
      </pc:sldChg>
      <pc:sldChg chg="addSp delSp modSp add mod ord">
        <pc:chgData name="Reis, Nadja GIZ BR" userId="7e9f5873-d53f-47af-82e0-5625033120f5" providerId="ADAL" clId="{DBF67CF7-C665-405A-AE46-E6E0598AEB52}" dt="2021-11-05T21:01:37.307" v="5646"/>
        <pc:sldMkLst>
          <pc:docMk/>
          <pc:sldMk cId="2790367716" sldId="1157"/>
        </pc:sldMkLst>
        <pc:spChg chg="del mod topLvl">
          <ac:chgData name="Reis, Nadja GIZ BR" userId="7e9f5873-d53f-47af-82e0-5625033120f5" providerId="ADAL" clId="{DBF67CF7-C665-405A-AE46-E6E0598AEB52}" dt="2021-11-05T20:01:22.131" v="4859" actId="478"/>
          <ac:spMkLst>
            <pc:docMk/>
            <pc:sldMk cId="2790367716" sldId="1157"/>
            <ac:spMk id="13" creationId="{1D14CF1D-469E-4B5F-A832-6DC5A02AF770}"/>
          </ac:spMkLst>
        </pc:spChg>
        <pc:spChg chg="mod">
          <ac:chgData name="Reis, Nadja GIZ BR" userId="7e9f5873-d53f-47af-82e0-5625033120f5" providerId="ADAL" clId="{DBF67CF7-C665-405A-AE46-E6E0598AEB52}" dt="2021-11-05T21:01:16.348" v="5645"/>
          <ac:spMkLst>
            <pc:docMk/>
            <pc:sldMk cId="2790367716" sldId="1157"/>
            <ac:spMk id="16" creationId="{8C44BB45-A586-487F-B67C-51B971727768}"/>
          </ac:spMkLst>
        </pc:spChg>
        <pc:spChg chg="mod">
          <ac:chgData name="Reis, Nadja GIZ BR" userId="7e9f5873-d53f-47af-82e0-5625033120f5" providerId="ADAL" clId="{DBF67CF7-C665-405A-AE46-E6E0598AEB52}" dt="2021-11-04T14:53:11.089" v="3790"/>
          <ac:spMkLst>
            <pc:docMk/>
            <pc:sldMk cId="2790367716" sldId="1157"/>
            <ac:spMk id="18" creationId="{4970CA70-9B09-4291-BA9C-2DE402EA7555}"/>
          </ac:spMkLst>
        </pc:spChg>
        <pc:spChg chg="mod">
          <ac:chgData name="Reis, Nadja GIZ BR" userId="7e9f5873-d53f-47af-82e0-5625033120f5" providerId="ADAL" clId="{DBF67CF7-C665-405A-AE46-E6E0598AEB52}" dt="2021-11-05T21:01:37.307" v="5646"/>
          <ac:spMkLst>
            <pc:docMk/>
            <pc:sldMk cId="2790367716" sldId="1157"/>
            <ac:spMk id="19" creationId="{E00E69F9-F22C-47F8-B95C-E2845E39B6B2}"/>
          </ac:spMkLst>
        </pc:spChg>
        <pc:spChg chg="mod">
          <ac:chgData name="Reis, Nadja GIZ BR" userId="7e9f5873-d53f-47af-82e0-5625033120f5" providerId="ADAL" clId="{DBF67CF7-C665-405A-AE46-E6E0598AEB52}" dt="2021-11-05T20:01:23.916" v="4861"/>
          <ac:spMkLst>
            <pc:docMk/>
            <pc:sldMk cId="2790367716" sldId="1157"/>
            <ac:spMk id="20" creationId="{0B9026AA-9305-416F-91B6-EE9172858C05}"/>
          </ac:spMkLst>
        </pc:spChg>
        <pc:spChg chg="mod">
          <ac:chgData name="Reis, Nadja GIZ BR" userId="7e9f5873-d53f-47af-82e0-5625033120f5" providerId="ADAL" clId="{DBF67CF7-C665-405A-AE46-E6E0598AEB52}" dt="2021-11-05T20:01:23.916" v="4861"/>
          <ac:spMkLst>
            <pc:docMk/>
            <pc:sldMk cId="2790367716" sldId="1157"/>
            <ac:spMk id="21" creationId="{0B78A391-B60C-40E1-ACE4-43CBDC658E6F}"/>
          </ac:spMkLst>
        </pc:spChg>
        <pc:spChg chg="del">
          <ac:chgData name="Reis, Nadja GIZ BR" userId="7e9f5873-d53f-47af-82e0-5625033120f5" providerId="ADAL" clId="{DBF67CF7-C665-405A-AE46-E6E0598AEB52}" dt="2021-11-04T13:49:01.516" v="3199" actId="478"/>
          <ac:spMkLst>
            <pc:docMk/>
            <pc:sldMk cId="2790367716" sldId="1157"/>
            <ac:spMk id="43" creationId="{5693B906-A193-4A35-A277-DD9A1F604415}"/>
          </ac:spMkLst>
        </pc:spChg>
        <pc:spChg chg="del">
          <ac:chgData name="Reis, Nadja GIZ BR" userId="7e9f5873-d53f-47af-82e0-5625033120f5" providerId="ADAL" clId="{DBF67CF7-C665-405A-AE46-E6E0598AEB52}" dt="2021-11-04T13:48:59.507" v="3198" actId="478"/>
          <ac:spMkLst>
            <pc:docMk/>
            <pc:sldMk cId="2790367716" sldId="1157"/>
            <ac:spMk id="45" creationId="{115ADBAD-FC6C-4047-AF36-09066B2D953A}"/>
          </ac:spMkLst>
        </pc:spChg>
        <pc:spChg chg="del">
          <ac:chgData name="Reis, Nadja GIZ BR" userId="7e9f5873-d53f-47af-82e0-5625033120f5" providerId="ADAL" clId="{DBF67CF7-C665-405A-AE46-E6E0598AEB52}" dt="2021-11-04T13:49:01.516" v="3199" actId="478"/>
          <ac:spMkLst>
            <pc:docMk/>
            <pc:sldMk cId="2790367716" sldId="1157"/>
            <ac:spMk id="48" creationId="{2EA8390F-5815-4968-A93C-5E543D15E4DD}"/>
          </ac:spMkLst>
        </pc:spChg>
        <pc:spChg chg="mod">
          <ac:chgData name="Reis, Nadja GIZ BR" userId="7e9f5873-d53f-47af-82e0-5625033120f5" providerId="ADAL" clId="{DBF67CF7-C665-405A-AE46-E6E0598AEB52}" dt="2021-11-04T13:49:30.733" v="3204" actId="20577"/>
          <ac:spMkLst>
            <pc:docMk/>
            <pc:sldMk cId="2790367716" sldId="1157"/>
            <ac:spMk id="49" creationId="{D282D351-E668-414E-9ED9-CCF86B226398}"/>
          </ac:spMkLst>
        </pc:spChg>
        <pc:grpChg chg="add mod">
          <ac:chgData name="Reis, Nadja GIZ BR" userId="7e9f5873-d53f-47af-82e0-5625033120f5" providerId="ADAL" clId="{DBF67CF7-C665-405A-AE46-E6E0598AEB52}" dt="2021-11-05T20:01:23.916" v="4861"/>
          <ac:grpSpMkLst>
            <pc:docMk/>
            <pc:sldMk cId="2790367716" sldId="1157"/>
            <ac:grpSpMk id="11" creationId="{77B77576-7121-4589-AF44-0431B86C2607}"/>
          </ac:grpSpMkLst>
        </pc:grpChg>
        <pc:grpChg chg="add del mod">
          <ac:chgData name="Reis, Nadja GIZ BR" userId="7e9f5873-d53f-47af-82e0-5625033120f5" providerId="ADAL" clId="{DBF67CF7-C665-405A-AE46-E6E0598AEB52}" dt="2021-11-05T20:01:22.131" v="4859" actId="478"/>
          <ac:grpSpMkLst>
            <pc:docMk/>
            <pc:sldMk cId="2790367716" sldId="1157"/>
            <ac:grpSpMk id="12" creationId="{593D8499-F4EF-4803-9B28-0D88DA23C192}"/>
          </ac:grpSpMkLst>
        </pc:grpChg>
        <pc:grpChg chg="mod">
          <ac:chgData name="Reis, Nadja GIZ BR" userId="7e9f5873-d53f-47af-82e0-5625033120f5" providerId="ADAL" clId="{DBF67CF7-C665-405A-AE46-E6E0598AEB52}" dt="2021-11-05T20:01:23.916" v="4861"/>
          <ac:grpSpMkLst>
            <pc:docMk/>
            <pc:sldMk cId="2790367716" sldId="1157"/>
            <ac:grpSpMk id="15" creationId="{A1CC720F-5FF7-4AE5-9A88-06CD46241164}"/>
          </ac:grpSpMkLst>
        </pc:grpChg>
        <pc:cxnChg chg="del mod topLvl">
          <ac:chgData name="Reis, Nadja GIZ BR" userId="7e9f5873-d53f-47af-82e0-5625033120f5" providerId="ADAL" clId="{DBF67CF7-C665-405A-AE46-E6E0598AEB52}" dt="2021-11-05T20:01:23.331" v="4860" actId="478"/>
          <ac:cxnSpMkLst>
            <pc:docMk/>
            <pc:sldMk cId="2790367716" sldId="1157"/>
            <ac:cxnSpMk id="14" creationId="{F634B6FF-4672-46BB-9457-E734377C7E3C}"/>
          </ac:cxnSpMkLst>
        </pc:cxnChg>
        <pc:cxnChg chg="mod">
          <ac:chgData name="Reis, Nadja GIZ BR" userId="7e9f5873-d53f-47af-82e0-5625033120f5" providerId="ADAL" clId="{DBF67CF7-C665-405A-AE46-E6E0598AEB52}" dt="2021-11-05T21:01:03.874" v="5644"/>
          <ac:cxnSpMkLst>
            <pc:docMk/>
            <pc:sldMk cId="2790367716" sldId="1157"/>
            <ac:cxnSpMk id="17" creationId="{41DA7556-1147-43E2-9D22-6EDEE9A5C04A}"/>
          </ac:cxnSpMkLst>
        </pc:cxnChg>
        <pc:cxnChg chg="mod">
          <ac:chgData name="Reis, Nadja GIZ BR" userId="7e9f5873-d53f-47af-82e0-5625033120f5" providerId="ADAL" clId="{DBF67CF7-C665-405A-AE46-E6E0598AEB52}" dt="2021-11-05T20:01:23.916" v="4861"/>
          <ac:cxnSpMkLst>
            <pc:docMk/>
            <pc:sldMk cId="2790367716" sldId="1157"/>
            <ac:cxnSpMk id="22" creationId="{25456FA3-687F-49D1-8D8B-60CDDA9B2989}"/>
          </ac:cxnSpMkLst>
        </pc:cxnChg>
        <pc:cxnChg chg="del">
          <ac:chgData name="Reis, Nadja GIZ BR" userId="7e9f5873-d53f-47af-82e0-5625033120f5" providerId="ADAL" clId="{DBF67CF7-C665-405A-AE46-E6E0598AEB52}" dt="2021-11-04T13:48:59.507" v="3198" actId="478"/>
          <ac:cxnSpMkLst>
            <pc:docMk/>
            <pc:sldMk cId="2790367716" sldId="1157"/>
            <ac:cxnSpMk id="40" creationId="{DB7B828E-84D5-4787-885A-8D1D4977D21A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1:04:46.670" v="5668"/>
        <pc:sldMkLst>
          <pc:docMk/>
          <pc:sldMk cId="606241315" sldId="1158"/>
        </pc:sldMkLst>
        <pc:spChg chg="add mod">
          <ac:chgData name="Reis, Nadja GIZ BR" userId="7e9f5873-d53f-47af-82e0-5625033120f5" providerId="ADAL" clId="{DBF67CF7-C665-405A-AE46-E6E0598AEB52}" dt="2021-11-05T21:04:46.670" v="5668"/>
          <ac:spMkLst>
            <pc:docMk/>
            <pc:sldMk cId="606241315" sldId="1158"/>
            <ac:spMk id="8" creationId="{00719D05-006A-43ED-97E6-D364C42C91AD}"/>
          </ac:spMkLst>
        </pc:spChg>
        <pc:spChg chg="add mod">
          <ac:chgData name="Reis, Nadja GIZ BR" userId="7e9f5873-d53f-47af-82e0-5625033120f5" providerId="ADAL" clId="{DBF67CF7-C665-405A-AE46-E6E0598AEB52}" dt="2021-11-05T21:04:36.145" v="5667" actId="1076"/>
          <ac:spMkLst>
            <pc:docMk/>
            <pc:sldMk cId="606241315" sldId="1158"/>
            <ac:spMk id="10" creationId="{D11DE9C2-4DEB-4DCE-A8BF-7C62F86AE597}"/>
          </ac:spMkLst>
        </pc:spChg>
        <pc:spChg chg="add mod">
          <ac:chgData name="Reis, Nadja GIZ BR" userId="7e9f5873-d53f-47af-82e0-5625033120f5" providerId="ADAL" clId="{DBF67CF7-C665-405A-AE46-E6E0598AEB52}" dt="2021-11-05T21:03:59.336" v="5664" actId="1038"/>
          <ac:spMkLst>
            <pc:docMk/>
            <pc:sldMk cId="606241315" sldId="1158"/>
            <ac:spMk id="11" creationId="{A38FF342-4633-4009-9EB5-2B0333E73AB7}"/>
          </ac:spMkLst>
        </pc:spChg>
        <pc:spChg chg="mod">
          <ac:chgData name="Reis, Nadja GIZ BR" userId="7e9f5873-d53f-47af-82e0-5625033120f5" providerId="ADAL" clId="{DBF67CF7-C665-405A-AE46-E6E0598AEB52}" dt="2021-11-04T15:06:28.221" v="4050"/>
          <ac:spMkLst>
            <pc:docMk/>
            <pc:sldMk cId="606241315" sldId="1158"/>
            <ac:spMk id="13" creationId="{3DE0AFC0-C26F-42BC-9822-080CD3F355CA}"/>
          </ac:spMkLst>
        </pc:spChg>
        <pc:spChg chg="mod">
          <ac:chgData name="Reis, Nadja GIZ BR" userId="7e9f5873-d53f-47af-82e0-5625033120f5" providerId="ADAL" clId="{DBF67CF7-C665-405A-AE46-E6E0598AEB52}" dt="2021-11-05T21:03:50.696" v="5660"/>
          <ac:spMkLst>
            <pc:docMk/>
            <pc:sldMk cId="606241315" sldId="1158"/>
            <ac:spMk id="16" creationId="{8C44BB45-A586-487F-B67C-51B971727768}"/>
          </ac:spMkLst>
        </pc:spChg>
        <pc:spChg chg="mod">
          <ac:chgData name="Reis, Nadja GIZ BR" userId="7e9f5873-d53f-47af-82e0-5625033120f5" providerId="ADAL" clId="{DBF67CF7-C665-405A-AE46-E6E0598AEB52}" dt="2021-11-05T21:03:27.356" v="5658" actId="1038"/>
          <ac:spMkLst>
            <pc:docMk/>
            <pc:sldMk cId="606241315" sldId="1158"/>
            <ac:spMk id="18" creationId="{4970CA70-9B09-4291-BA9C-2DE402EA7555}"/>
          </ac:spMkLst>
        </pc:spChg>
        <pc:spChg chg="mod">
          <ac:chgData name="Reis, Nadja GIZ BR" userId="7e9f5873-d53f-47af-82e0-5625033120f5" providerId="ADAL" clId="{DBF67CF7-C665-405A-AE46-E6E0598AEB52}" dt="2021-11-05T21:03:27.356" v="5658" actId="1038"/>
          <ac:spMkLst>
            <pc:docMk/>
            <pc:sldMk cId="606241315" sldId="1158"/>
            <ac:spMk id="19" creationId="{E00E69F9-F22C-47F8-B95C-E2845E39B6B2}"/>
          </ac:spMkLst>
        </pc:spChg>
        <pc:spChg chg="mod">
          <ac:chgData name="Reis, Nadja GIZ BR" userId="7e9f5873-d53f-47af-82e0-5625033120f5" providerId="ADAL" clId="{DBF67CF7-C665-405A-AE46-E6E0598AEB52}" dt="2021-11-05T20:01:45.465" v="4863"/>
          <ac:spMkLst>
            <pc:docMk/>
            <pc:sldMk cId="606241315" sldId="1158"/>
            <ac:spMk id="21" creationId="{633CE8DA-A5E6-449A-9B1D-402FE7075D05}"/>
          </ac:spMkLst>
        </pc:spChg>
        <pc:spChg chg="mod">
          <ac:chgData name="Reis, Nadja GIZ BR" userId="7e9f5873-d53f-47af-82e0-5625033120f5" providerId="ADAL" clId="{DBF67CF7-C665-405A-AE46-E6E0598AEB52}" dt="2021-11-05T20:01:45.465" v="4863"/>
          <ac:spMkLst>
            <pc:docMk/>
            <pc:sldMk cId="606241315" sldId="1158"/>
            <ac:spMk id="22" creationId="{5FF20C38-DD7E-4330-AD98-6BF159173F60}"/>
          </ac:spMkLst>
        </pc:spChg>
        <pc:spChg chg="mod">
          <ac:chgData name="Reis, Nadja GIZ BR" userId="7e9f5873-d53f-47af-82e0-5625033120f5" providerId="ADAL" clId="{DBF67CF7-C665-405A-AE46-E6E0598AEB52}" dt="2021-11-05T20:07:29.129" v="4906"/>
          <ac:spMkLst>
            <pc:docMk/>
            <pc:sldMk cId="606241315" sldId="1158"/>
            <ac:spMk id="49" creationId="{D282D351-E668-414E-9ED9-CCF86B226398}"/>
          </ac:spMkLst>
        </pc:spChg>
        <pc:grpChg chg="add del mod">
          <ac:chgData name="Reis, Nadja GIZ BR" userId="7e9f5873-d53f-47af-82e0-5625033120f5" providerId="ADAL" clId="{DBF67CF7-C665-405A-AE46-E6E0598AEB52}" dt="2021-11-05T20:01:44.736" v="4862" actId="478"/>
          <ac:grpSpMkLst>
            <pc:docMk/>
            <pc:sldMk cId="606241315" sldId="1158"/>
            <ac:grpSpMk id="12" creationId="{01E06460-0409-47F8-B129-366BABA479BA}"/>
          </ac:grpSpMkLst>
        </pc:grpChg>
        <pc:grpChg chg="add mod">
          <ac:chgData name="Reis, Nadja GIZ BR" userId="7e9f5873-d53f-47af-82e0-5625033120f5" providerId="ADAL" clId="{DBF67CF7-C665-405A-AE46-E6E0598AEB52}" dt="2021-11-05T20:01:45.465" v="4863"/>
          <ac:grpSpMkLst>
            <pc:docMk/>
            <pc:sldMk cId="606241315" sldId="1158"/>
            <ac:grpSpMk id="15" creationId="{BE912796-07ED-432F-B704-3ABB98B244C4}"/>
          </ac:grpSpMkLst>
        </pc:grpChg>
        <pc:grpChg chg="mod">
          <ac:chgData name="Reis, Nadja GIZ BR" userId="7e9f5873-d53f-47af-82e0-5625033120f5" providerId="ADAL" clId="{DBF67CF7-C665-405A-AE46-E6E0598AEB52}" dt="2021-11-05T20:01:45.465" v="4863"/>
          <ac:grpSpMkLst>
            <pc:docMk/>
            <pc:sldMk cId="606241315" sldId="1158"/>
            <ac:grpSpMk id="20" creationId="{2AFC1CDA-0514-4DF5-A919-6B4A12D1B8D1}"/>
          </ac:grpSpMkLst>
        </pc:grpChg>
        <pc:cxnChg chg="add mod">
          <ac:chgData name="Reis, Nadja GIZ BR" userId="7e9f5873-d53f-47af-82e0-5625033120f5" providerId="ADAL" clId="{DBF67CF7-C665-405A-AE46-E6E0598AEB52}" dt="2021-11-05T21:04:33.495" v="5666"/>
          <ac:cxnSpMkLst>
            <pc:docMk/>
            <pc:sldMk cId="606241315" sldId="1158"/>
            <ac:cxnSpMk id="9" creationId="{A619776A-1775-44FA-AE28-285053C5C91B}"/>
          </ac:cxnSpMkLst>
        </pc:cxnChg>
        <pc:cxnChg chg="mod">
          <ac:chgData name="Reis, Nadja GIZ BR" userId="7e9f5873-d53f-47af-82e0-5625033120f5" providerId="ADAL" clId="{DBF67CF7-C665-405A-AE46-E6E0598AEB52}" dt="2021-11-04T15:06:28.221" v="4050"/>
          <ac:cxnSpMkLst>
            <pc:docMk/>
            <pc:sldMk cId="606241315" sldId="1158"/>
            <ac:cxnSpMk id="14" creationId="{10BC34A0-CB7C-42A3-8F64-FBE5CE5340B5}"/>
          </ac:cxnSpMkLst>
        </pc:cxnChg>
        <pc:cxnChg chg="mod">
          <ac:chgData name="Reis, Nadja GIZ BR" userId="7e9f5873-d53f-47af-82e0-5625033120f5" providerId="ADAL" clId="{DBF67CF7-C665-405A-AE46-E6E0598AEB52}" dt="2021-11-05T21:03:40.006" v="5659"/>
          <ac:cxnSpMkLst>
            <pc:docMk/>
            <pc:sldMk cId="606241315" sldId="1158"/>
            <ac:cxnSpMk id="17" creationId="{41DA7556-1147-43E2-9D22-6EDEE9A5C04A}"/>
          </ac:cxnSpMkLst>
        </pc:cxnChg>
        <pc:cxnChg chg="mod">
          <ac:chgData name="Reis, Nadja GIZ BR" userId="7e9f5873-d53f-47af-82e0-5625033120f5" providerId="ADAL" clId="{DBF67CF7-C665-405A-AE46-E6E0598AEB52}" dt="2021-11-05T20:01:45.465" v="4863"/>
          <ac:cxnSpMkLst>
            <pc:docMk/>
            <pc:sldMk cId="606241315" sldId="1158"/>
            <ac:cxnSpMk id="23" creationId="{FD006452-C27E-4DB6-88C2-2320E7A9A198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1:15:36.490" v="5856" actId="1076"/>
        <pc:sldMkLst>
          <pc:docMk/>
          <pc:sldMk cId="817755673" sldId="1159"/>
        </pc:sldMkLst>
        <pc:spChg chg="mod">
          <ac:chgData name="Reis, Nadja GIZ BR" userId="7e9f5873-d53f-47af-82e0-5625033120f5" providerId="ADAL" clId="{DBF67CF7-C665-405A-AE46-E6E0598AEB52}" dt="2021-11-04T15:06:04.355" v="4048"/>
          <ac:spMkLst>
            <pc:docMk/>
            <pc:sldMk cId="817755673" sldId="1159"/>
            <ac:spMk id="9" creationId="{BB0B331C-DD14-42DE-8866-69A44A3AEE1B}"/>
          </ac:spMkLst>
        </pc:spChg>
        <pc:spChg chg="mod">
          <ac:chgData name="Reis, Nadja GIZ BR" userId="7e9f5873-d53f-47af-82e0-5625033120f5" providerId="ADAL" clId="{DBF67CF7-C665-405A-AE46-E6E0598AEB52}" dt="2021-11-05T20:01:12.320" v="4857"/>
          <ac:spMkLst>
            <pc:docMk/>
            <pc:sldMk cId="817755673" sldId="1159"/>
            <ac:spMk id="13" creationId="{FAF71F9C-A615-4C69-ABF8-718C0A349204}"/>
          </ac:spMkLst>
        </pc:spChg>
        <pc:spChg chg="mod">
          <ac:chgData name="Reis, Nadja GIZ BR" userId="7e9f5873-d53f-47af-82e0-5625033120f5" providerId="ADAL" clId="{DBF67CF7-C665-405A-AE46-E6E0598AEB52}" dt="2021-11-05T20:01:12.320" v="4857"/>
          <ac:spMkLst>
            <pc:docMk/>
            <pc:sldMk cId="817755673" sldId="1159"/>
            <ac:spMk id="14" creationId="{70452014-24D7-403A-8F49-87D2E6D9FB76}"/>
          </ac:spMkLst>
        </pc:spChg>
        <pc:spChg chg="mod">
          <ac:chgData name="Reis, Nadja GIZ BR" userId="7e9f5873-d53f-47af-82e0-5625033120f5" providerId="ADAL" clId="{DBF67CF7-C665-405A-AE46-E6E0598AEB52}" dt="2021-11-05T21:11:09.680" v="5785"/>
          <ac:spMkLst>
            <pc:docMk/>
            <pc:sldMk cId="817755673" sldId="1159"/>
            <ac:spMk id="16" creationId="{8C44BB45-A586-487F-B67C-51B971727768}"/>
          </ac:spMkLst>
        </pc:spChg>
        <pc:spChg chg="mod">
          <ac:chgData name="Reis, Nadja GIZ BR" userId="7e9f5873-d53f-47af-82e0-5625033120f5" providerId="ADAL" clId="{DBF67CF7-C665-405A-AE46-E6E0598AEB52}" dt="2021-11-05T21:10:32.510" v="5782" actId="1037"/>
          <ac:spMkLst>
            <pc:docMk/>
            <pc:sldMk cId="817755673" sldId="1159"/>
            <ac:spMk id="18" creationId="{4970CA70-9B09-4291-BA9C-2DE402EA7555}"/>
          </ac:spMkLst>
        </pc:spChg>
        <pc:spChg chg="mod">
          <ac:chgData name="Reis, Nadja GIZ BR" userId="7e9f5873-d53f-47af-82e0-5625033120f5" providerId="ADAL" clId="{DBF67CF7-C665-405A-AE46-E6E0598AEB52}" dt="2021-11-05T21:10:32.510" v="5782" actId="1037"/>
          <ac:spMkLst>
            <pc:docMk/>
            <pc:sldMk cId="817755673" sldId="1159"/>
            <ac:spMk id="19" creationId="{E00E69F9-F22C-47F8-B95C-E2845E39B6B2}"/>
          </ac:spMkLst>
        </pc:spChg>
        <pc:spChg chg="mod">
          <ac:chgData name="Reis, Nadja GIZ BR" userId="7e9f5873-d53f-47af-82e0-5625033120f5" providerId="ADAL" clId="{DBF67CF7-C665-405A-AE46-E6E0598AEB52}" dt="2021-11-05T20:05:12.770" v="4892"/>
          <ac:spMkLst>
            <pc:docMk/>
            <pc:sldMk cId="817755673" sldId="1159"/>
            <ac:spMk id="49" creationId="{D282D351-E668-414E-9ED9-CCF86B226398}"/>
          </ac:spMkLst>
        </pc:spChg>
        <pc:grpChg chg="add del mod">
          <ac:chgData name="Reis, Nadja GIZ BR" userId="7e9f5873-d53f-47af-82e0-5625033120f5" providerId="ADAL" clId="{DBF67CF7-C665-405A-AE46-E6E0598AEB52}" dt="2021-11-05T20:01:11.737" v="4856" actId="478"/>
          <ac:grpSpMkLst>
            <pc:docMk/>
            <pc:sldMk cId="817755673" sldId="1159"/>
            <ac:grpSpMk id="8" creationId="{AF94B013-379B-44AB-87BD-13F8EF40C585}"/>
          </ac:grpSpMkLst>
        </pc:grpChg>
        <pc:grpChg chg="add mod">
          <ac:chgData name="Reis, Nadja GIZ BR" userId="7e9f5873-d53f-47af-82e0-5625033120f5" providerId="ADAL" clId="{DBF67CF7-C665-405A-AE46-E6E0598AEB52}" dt="2021-11-05T20:01:12.320" v="4857"/>
          <ac:grpSpMkLst>
            <pc:docMk/>
            <pc:sldMk cId="817755673" sldId="1159"/>
            <ac:grpSpMk id="11" creationId="{D9055141-2A1F-4076-B89F-5B8C228A8398}"/>
          </ac:grpSpMkLst>
        </pc:grpChg>
        <pc:grpChg chg="mod">
          <ac:chgData name="Reis, Nadja GIZ BR" userId="7e9f5873-d53f-47af-82e0-5625033120f5" providerId="ADAL" clId="{DBF67CF7-C665-405A-AE46-E6E0598AEB52}" dt="2021-11-05T20:01:12.320" v="4857"/>
          <ac:grpSpMkLst>
            <pc:docMk/>
            <pc:sldMk cId="817755673" sldId="1159"/>
            <ac:grpSpMk id="12" creationId="{91808C71-14A9-46FD-9496-51DED95464A1}"/>
          </ac:grpSpMkLst>
        </pc:grpChg>
        <pc:cxnChg chg="mod">
          <ac:chgData name="Reis, Nadja GIZ BR" userId="7e9f5873-d53f-47af-82e0-5625033120f5" providerId="ADAL" clId="{DBF67CF7-C665-405A-AE46-E6E0598AEB52}" dt="2021-11-04T15:06:04.355" v="4048"/>
          <ac:cxnSpMkLst>
            <pc:docMk/>
            <pc:sldMk cId="817755673" sldId="1159"/>
            <ac:cxnSpMk id="10" creationId="{99C549F5-A636-421B-A26E-BF3CAA1CCD25}"/>
          </ac:cxnSpMkLst>
        </pc:cxnChg>
        <pc:cxnChg chg="mod">
          <ac:chgData name="Reis, Nadja GIZ BR" userId="7e9f5873-d53f-47af-82e0-5625033120f5" providerId="ADAL" clId="{DBF67CF7-C665-405A-AE46-E6E0598AEB52}" dt="2021-11-05T20:01:12.320" v="4857"/>
          <ac:cxnSpMkLst>
            <pc:docMk/>
            <pc:sldMk cId="817755673" sldId="1159"/>
            <ac:cxnSpMk id="15" creationId="{BE444E27-EED7-41AE-9752-9989E07D7158}"/>
          </ac:cxnSpMkLst>
        </pc:cxnChg>
        <pc:cxnChg chg="mod">
          <ac:chgData name="Reis, Nadja GIZ BR" userId="7e9f5873-d53f-47af-82e0-5625033120f5" providerId="ADAL" clId="{DBF67CF7-C665-405A-AE46-E6E0598AEB52}" dt="2021-11-05T21:15:36.490" v="5856" actId="1076"/>
          <ac:cxnSpMkLst>
            <pc:docMk/>
            <pc:sldMk cId="817755673" sldId="1159"/>
            <ac:cxnSpMk id="17" creationId="{41DA7556-1147-43E2-9D22-6EDEE9A5C04A}"/>
          </ac:cxnSpMkLst>
        </pc:cxnChg>
      </pc:sldChg>
      <pc:sldChg chg="add del ord">
        <pc:chgData name="Reis, Nadja GIZ BR" userId="7e9f5873-d53f-47af-82e0-5625033120f5" providerId="ADAL" clId="{DBF67CF7-C665-405A-AE46-E6E0598AEB52}" dt="2021-11-04T14:57:05.071" v="3890" actId="47"/>
        <pc:sldMkLst>
          <pc:docMk/>
          <pc:sldMk cId="892435235" sldId="1160"/>
        </pc:sldMkLst>
      </pc:sldChg>
      <pc:sldChg chg="addSp delSp modSp new del mod">
        <pc:chgData name="Reis, Nadja GIZ BR" userId="7e9f5873-d53f-47af-82e0-5625033120f5" providerId="ADAL" clId="{DBF67CF7-C665-405A-AE46-E6E0598AEB52}" dt="2021-11-04T14:47:03.377" v="3775" actId="47"/>
        <pc:sldMkLst>
          <pc:docMk/>
          <pc:sldMk cId="4146873853" sldId="1161"/>
        </pc:sldMkLst>
        <pc:spChg chg="add del mod">
          <ac:chgData name="Reis, Nadja GIZ BR" userId="7e9f5873-d53f-47af-82e0-5625033120f5" providerId="ADAL" clId="{DBF67CF7-C665-405A-AE46-E6E0598AEB52}" dt="2021-11-04T14:20:14.346" v="3390" actId="478"/>
          <ac:spMkLst>
            <pc:docMk/>
            <pc:sldMk cId="4146873853" sldId="1161"/>
            <ac:spMk id="3" creationId="{D4AF5908-5FFB-4813-B41A-8FDA37D05376}"/>
          </ac:spMkLst>
        </pc:spChg>
        <pc:picChg chg="add mod">
          <ac:chgData name="Reis, Nadja GIZ BR" userId="7e9f5873-d53f-47af-82e0-5625033120f5" providerId="ADAL" clId="{DBF67CF7-C665-405A-AE46-E6E0598AEB52}" dt="2021-11-04T14:14:25.194" v="3371" actId="14826"/>
          <ac:picMkLst>
            <pc:docMk/>
            <pc:sldMk cId="4146873853" sldId="1161"/>
            <ac:picMk id="2" creationId="{4E986408-FC4B-4A04-8F37-D849C9E7E6D3}"/>
          </ac:picMkLst>
        </pc:picChg>
      </pc:sldChg>
      <pc:sldChg chg="addSp delSp modSp add mod">
        <pc:chgData name="Reis, Nadja GIZ BR" userId="7e9f5873-d53f-47af-82e0-5625033120f5" providerId="ADAL" clId="{DBF67CF7-C665-405A-AE46-E6E0598AEB52}" dt="2021-11-05T20:10:39.274" v="4930"/>
        <pc:sldMkLst>
          <pc:docMk/>
          <pc:sldMk cId="3548697235" sldId="1162"/>
        </pc:sldMkLst>
        <pc:spChg chg="add mod ord">
          <ac:chgData name="Reis, Nadja GIZ BR" userId="7e9f5873-d53f-47af-82e0-5625033120f5" providerId="ADAL" clId="{DBF67CF7-C665-405A-AE46-E6E0598AEB52}" dt="2021-11-05T14:20:03.770" v="4670" actId="20577"/>
          <ac:spMkLst>
            <pc:docMk/>
            <pc:sldMk cId="3548697235" sldId="1162"/>
            <ac:spMk id="3" creationId="{3FB59810-615F-40F6-8DDA-7614A497EA99}"/>
          </ac:spMkLst>
        </pc:spChg>
        <pc:spChg chg="add mod ord">
          <ac:chgData name="Reis, Nadja GIZ BR" userId="7e9f5873-d53f-47af-82e0-5625033120f5" providerId="ADAL" clId="{DBF67CF7-C665-405A-AE46-E6E0598AEB52}" dt="2021-11-04T14:28:59.429" v="3472" actId="1036"/>
          <ac:spMkLst>
            <pc:docMk/>
            <pc:sldMk cId="3548697235" sldId="1162"/>
            <ac:spMk id="4" creationId="{13D84B1B-3203-4F4D-B972-D8DB956EA83E}"/>
          </ac:spMkLst>
        </pc:spChg>
        <pc:spChg chg="add del mod">
          <ac:chgData name="Reis, Nadja GIZ BR" userId="7e9f5873-d53f-47af-82e0-5625033120f5" providerId="ADAL" clId="{DBF67CF7-C665-405A-AE46-E6E0598AEB52}" dt="2021-11-04T14:28:40.954" v="3466" actId="478"/>
          <ac:spMkLst>
            <pc:docMk/>
            <pc:sldMk cId="3548697235" sldId="1162"/>
            <ac:spMk id="5" creationId="{5589093A-1D04-4FCD-8750-E7536AA536B8}"/>
          </ac:spMkLst>
        </pc:spChg>
        <pc:spChg chg="add mod">
          <ac:chgData name="Reis, Nadja GIZ BR" userId="7e9f5873-d53f-47af-82e0-5625033120f5" providerId="ADAL" clId="{DBF67CF7-C665-405A-AE46-E6E0598AEB52}" dt="2021-11-04T14:29:21.801" v="3481" actId="1035"/>
          <ac:spMkLst>
            <pc:docMk/>
            <pc:sldMk cId="3548697235" sldId="1162"/>
            <ac:spMk id="6" creationId="{E2E4326B-93D2-4D23-8682-8FC7FB46FECE}"/>
          </ac:spMkLst>
        </pc:spChg>
        <pc:spChg chg="add del mod">
          <ac:chgData name="Reis, Nadja GIZ BR" userId="7e9f5873-d53f-47af-82e0-5625033120f5" providerId="ADAL" clId="{DBF67CF7-C665-405A-AE46-E6E0598AEB52}" dt="2021-11-04T14:28:42.758" v="3467" actId="478"/>
          <ac:spMkLst>
            <pc:docMk/>
            <pc:sldMk cId="3548697235" sldId="1162"/>
            <ac:spMk id="7" creationId="{83E4259E-3FD6-4ABA-BB9B-1573B981CA64}"/>
          </ac:spMkLst>
        </pc:spChg>
        <pc:spChg chg="add mod">
          <ac:chgData name="Reis, Nadja GIZ BR" userId="7e9f5873-d53f-47af-82e0-5625033120f5" providerId="ADAL" clId="{DBF67CF7-C665-405A-AE46-E6E0598AEB52}" dt="2021-11-04T14:36:37.970" v="3552" actId="1038"/>
          <ac:spMkLst>
            <pc:docMk/>
            <pc:sldMk cId="3548697235" sldId="1162"/>
            <ac:spMk id="8" creationId="{E655D0E7-F654-4DE0-B771-FADFF0F75D84}"/>
          </ac:spMkLst>
        </pc:spChg>
        <pc:spChg chg="add mod">
          <ac:chgData name="Reis, Nadja GIZ BR" userId="7e9f5873-d53f-47af-82e0-5625033120f5" providerId="ADAL" clId="{DBF67CF7-C665-405A-AE46-E6E0598AEB52}" dt="2021-11-04T14:32:16.946" v="3534" actId="1035"/>
          <ac:spMkLst>
            <pc:docMk/>
            <pc:sldMk cId="3548697235" sldId="1162"/>
            <ac:spMk id="9" creationId="{D869804D-59A7-446E-A68C-DA94FDB6D792}"/>
          </ac:spMkLst>
        </pc:spChg>
        <pc:spChg chg="add mod">
          <ac:chgData name="Reis, Nadja GIZ BR" userId="7e9f5873-d53f-47af-82e0-5625033120f5" providerId="ADAL" clId="{DBF67CF7-C665-405A-AE46-E6E0598AEB52}" dt="2021-11-04T14:31:45.771" v="3519" actId="1035"/>
          <ac:spMkLst>
            <pc:docMk/>
            <pc:sldMk cId="3548697235" sldId="1162"/>
            <ac:spMk id="10" creationId="{F8EC5832-4011-40BA-B726-21C7B585B88F}"/>
          </ac:spMkLst>
        </pc:spChg>
        <pc:spChg chg="del mod topLvl">
          <ac:chgData name="Reis, Nadja GIZ BR" userId="7e9f5873-d53f-47af-82e0-5625033120f5" providerId="ADAL" clId="{DBF67CF7-C665-405A-AE46-E6E0598AEB52}" dt="2021-11-05T20:10:38.695" v="4929" actId="478"/>
          <ac:spMkLst>
            <pc:docMk/>
            <pc:sldMk cId="3548697235" sldId="1162"/>
            <ac:spMk id="12" creationId="{3AF8E9E4-900B-4B76-88DF-266D9024C5B1}"/>
          </ac:spMkLst>
        </pc:spChg>
        <pc:spChg chg="mod">
          <ac:chgData name="Reis, Nadja GIZ BR" userId="7e9f5873-d53f-47af-82e0-5625033120f5" providerId="ADAL" clId="{DBF67CF7-C665-405A-AE46-E6E0598AEB52}" dt="2021-11-05T20:10:39.274" v="4930"/>
          <ac:spMkLst>
            <pc:docMk/>
            <pc:sldMk cId="3548697235" sldId="1162"/>
            <ac:spMk id="16" creationId="{AB66B7C8-2849-44A5-AB80-CD4E8EE4EEA4}"/>
          </ac:spMkLst>
        </pc:spChg>
        <pc:spChg chg="mod">
          <ac:chgData name="Reis, Nadja GIZ BR" userId="7e9f5873-d53f-47af-82e0-5625033120f5" providerId="ADAL" clId="{DBF67CF7-C665-405A-AE46-E6E0598AEB52}" dt="2021-11-05T20:10:39.274" v="4930"/>
          <ac:spMkLst>
            <pc:docMk/>
            <pc:sldMk cId="3548697235" sldId="1162"/>
            <ac:spMk id="17" creationId="{09E1F9F9-6FDF-4B6E-B757-CD23BBEF8F85}"/>
          </ac:spMkLst>
        </pc:spChg>
        <pc:grpChg chg="add del mod">
          <ac:chgData name="Reis, Nadja GIZ BR" userId="7e9f5873-d53f-47af-82e0-5625033120f5" providerId="ADAL" clId="{DBF67CF7-C665-405A-AE46-E6E0598AEB52}" dt="2021-11-05T20:10:38.695" v="4929" actId="478"/>
          <ac:grpSpMkLst>
            <pc:docMk/>
            <pc:sldMk cId="3548697235" sldId="1162"/>
            <ac:grpSpMk id="11" creationId="{42DCFD2A-1AED-4CAF-AA20-E91C8EB4A2A3}"/>
          </ac:grpSpMkLst>
        </pc:grpChg>
        <pc:grpChg chg="add mod">
          <ac:chgData name="Reis, Nadja GIZ BR" userId="7e9f5873-d53f-47af-82e0-5625033120f5" providerId="ADAL" clId="{DBF67CF7-C665-405A-AE46-E6E0598AEB52}" dt="2021-11-05T20:10:39.274" v="4930"/>
          <ac:grpSpMkLst>
            <pc:docMk/>
            <pc:sldMk cId="3548697235" sldId="1162"/>
            <ac:grpSpMk id="14" creationId="{00440CF9-FA9E-4319-B246-6AC1BD162565}"/>
          </ac:grpSpMkLst>
        </pc:grpChg>
        <pc:grpChg chg="mod">
          <ac:chgData name="Reis, Nadja GIZ BR" userId="7e9f5873-d53f-47af-82e0-5625033120f5" providerId="ADAL" clId="{DBF67CF7-C665-405A-AE46-E6E0598AEB52}" dt="2021-11-05T20:10:39.274" v="4930"/>
          <ac:grpSpMkLst>
            <pc:docMk/>
            <pc:sldMk cId="3548697235" sldId="1162"/>
            <ac:grpSpMk id="15" creationId="{38CDABF6-CE99-478E-856E-C3A9A4473B9A}"/>
          </ac:grpSpMkLst>
        </pc:grpChg>
        <pc:picChg chg="mod ord">
          <ac:chgData name="Reis, Nadja GIZ BR" userId="7e9f5873-d53f-47af-82e0-5625033120f5" providerId="ADAL" clId="{DBF67CF7-C665-405A-AE46-E6E0598AEB52}" dt="2021-11-04T14:31:06.747" v="3505" actId="1076"/>
          <ac:picMkLst>
            <pc:docMk/>
            <pc:sldMk cId="3548697235" sldId="1162"/>
            <ac:picMk id="2" creationId="{4E986408-FC4B-4A04-8F37-D849C9E7E6D3}"/>
          </ac:picMkLst>
        </pc:picChg>
        <pc:cxnChg chg="mod topLvl">
          <ac:chgData name="Reis, Nadja GIZ BR" userId="7e9f5873-d53f-47af-82e0-5625033120f5" providerId="ADAL" clId="{DBF67CF7-C665-405A-AE46-E6E0598AEB52}" dt="2021-11-05T20:10:38.695" v="4929" actId="478"/>
          <ac:cxnSpMkLst>
            <pc:docMk/>
            <pc:sldMk cId="3548697235" sldId="1162"/>
            <ac:cxnSpMk id="13" creationId="{7195C6AB-615F-4B85-8054-2E1E58251EA7}"/>
          </ac:cxnSpMkLst>
        </pc:cxnChg>
        <pc:cxnChg chg="mod">
          <ac:chgData name="Reis, Nadja GIZ BR" userId="7e9f5873-d53f-47af-82e0-5625033120f5" providerId="ADAL" clId="{DBF67CF7-C665-405A-AE46-E6E0598AEB52}" dt="2021-11-05T20:10:39.274" v="4930"/>
          <ac:cxnSpMkLst>
            <pc:docMk/>
            <pc:sldMk cId="3548697235" sldId="1162"/>
            <ac:cxnSpMk id="18" creationId="{FD778E46-3D9D-4D20-A456-EBB9BD11CE52}"/>
          </ac:cxnSpMkLst>
        </pc:cxnChg>
      </pc:sldChg>
      <pc:sldChg chg="modSp add del mod">
        <pc:chgData name="Reis, Nadja GIZ BR" userId="7e9f5873-d53f-47af-82e0-5625033120f5" providerId="ADAL" clId="{DBF67CF7-C665-405A-AE46-E6E0598AEB52}" dt="2021-11-04T14:32:50.998" v="3536" actId="47"/>
        <pc:sldMkLst>
          <pc:docMk/>
          <pc:sldMk cId="1909771261" sldId="1163"/>
        </pc:sldMkLst>
        <pc:picChg chg="mod">
          <ac:chgData name="Reis, Nadja GIZ BR" userId="7e9f5873-d53f-47af-82e0-5625033120f5" providerId="ADAL" clId="{DBF67CF7-C665-405A-AE46-E6E0598AEB52}" dt="2021-11-04T14:15:36.693" v="3375" actId="1076"/>
          <ac:picMkLst>
            <pc:docMk/>
            <pc:sldMk cId="1909771261" sldId="1163"/>
            <ac:picMk id="2" creationId="{4E986408-FC4B-4A04-8F37-D849C9E7E6D3}"/>
          </ac:picMkLst>
        </pc:picChg>
      </pc:sldChg>
      <pc:sldChg chg="addSp delSp modSp add mod ord">
        <pc:chgData name="Reis, Nadja GIZ BR" userId="7e9f5873-d53f-47af-82e0-5625033120f5" providerId="ADAL" clId="{DBF67CF7-C665-405A-AE46-E6E0598AEB52}" dt="2021-11-05T20:10:33.179" v="4927" actId="1035"/>
        <pc:sldMkLst>
          <pc:docMk/>
          <pc:sldMk cId="2194540615" sldId="1164"/>
        </pc:sldMkLst>
        <pc:spChg chg="del">
          <ac:chgData name="Reis, Nadja GIZ BR" userId="7e9f5873-d53f-47af-82e0-5625033120f5" providerId="ADAL" clId="{DBF67CF7-C665-405A-AE46-E6E0598AEB52}" dt="2021-11-04T14:21:06.943" v="3395" actId="478"/>
          <ac:spMkLst>
            <pc:docMk/>
            <pc:sldMk cId="2194540615" sldId="1164"/>
            <ac:spMk id="3" creationId="{3FB59810-615F-40F6-8DDA-7614A497EA99}"/>
          </ac:spMkLst>
        </pc:spChg>
        <pc:spChg chg="mod">
          <ac:chgData name="Reis, Nadja GIZ BR" userId="7e9f5873-d53f-47af-82e0-5625033120f5" providerId="ADAL" clId="{DBF67CF7-C665-405A-AE46-E6E0598AEB52}" dt="2021-11-05T20:08:48.904" v="4913" actId="2711"/>
          <ac:spMkLst>
            <pc:docMk/>
            <pc:sldMk cId="2194540615" sldId="1164"/>
            <ac:spMk id="4" creationId="{17D04296-6968-4763-A5F1-4D2036A0E3A8}"/>
          </ac:spMkLst>
        </pc:spChg>
        <pc:spChg chg="add mod">
          <ac:chgData name="Reis, Nadja GIZ BR" userId="7e9f5873-d53f-47af-82e0-5625033120f5" providerId="ADAL" clId="{DBF67CF7-C665-405A-AE46-E6E0598AEB52}" dt="2021-11-05T20:10:31.100" v="4922" actId="164"/>
          <ac:spMkLst>
            <pc:docMk/>
            <pc:sldMk cId="2194540615" sldId="1164"/>
            <ac:spMk id="6" creationId="{4C245F42-97B3-422F-95A6-6D0CBB09F6A2}"/>
          </ac:spMkLst>
        </pc:spChg>
        <pc:grpChg chg="add mod">
          <ac:chgData name="Reis, Nadja GIZ BR" userId="7e9f5873-d53f-47af-82e0-5625033120f5" providerId="ADAL" clId="{DBF67CF7-C665-405A-AE46-E6E0598AEB52}" dt="2021-11-05T20:10:31.100" v="4922" actId="164"/>
          <ac:grpSpMkLst>
            <pc:docMk/>
            <pc:sldMk cId="2194540615" sldId="1164"/>
            <ac:grpSpMk id="3" creationId="{B602D952-230A-4B3E-BDFB-7452B4DC1761}"/>
          </ac:grpSpMkLst>
        </pc:grpChg>
        <pc:grpChg chg="add mod">
          <ac:chgData name="Reis, Nadja GIZ BR" userId="7e9f5873-d53f-47af-82e0-5625033120f5" providerId="ADAL" clId="{DBF67CF7-C665-405A-AE46-E6E0598AEB52}" dt="2021-11-05T20:10:33.179" v="4927" actId="1035"/>
          <ac:grpSpMkLst>
            <pc:docMk/>
            <pc:sldMk cId="2194540615" sldId="1164"/>
            <ac:grpSpMk id="7" creationId="{2500C434-024E-4E30-B6FD-04848794412B}"/>
          </ac:grpSpMkLst>
        </pc:grpChg>
        <pc:cxnChg chg="mod">
          <ac:chgData name="Reis, Nadja GIZ BR" userId="7e9f5873-d53f-47af-82e0-5625033120f5" providerId="ADAL" clId="{DBF67CF7-C665-405A-AE46-E6E0598AEB52}" dt="2021-11-05T20:09:20.193" v="4914"/>
          <ac:cxnSpMkLst>
            <pc:docMk/>
            <pc:sldMk cId="2194540615" sldId="1164"/>
            <ac:cxnSpMk id="5" creationId="{3F0E65D0-5DBF-46A9-969A-33E276C4CBD8}"/>
          </ac:cxnSpMkLst>
        </pc:cxnChg>
      </pc:sldChg>
      <pc:sldChg chg="addSp delSp modSp add mod ord">
        <pc:chgData name="Reis, Nadja GIZ BR" userId="7e9f5873-d53f-47af-82e0-5625033120f5" providerId="ADAL" clId="{DBF67CF7-C665-405A-AE46-E6E0598AEB52}" dt="2021-11-05T20:10:48.709" v="4933"/>
        <pc:sldMkLst>
          <pc:docMk/>
          <pc:sldMk cId="510786211" sldId="1165"/>
        </pc:sldMkLst>
        <pc:spChg chg="del mod topLvl">
          <ac:chgData name="Reis, Nadja GIZ BR" userId="7e9f5873-d53f-47af-82e0-5625033120f5" providerId="ADAL" clId="{DBF67CF7-C665-405A-AE46-E6E0598AEB52}" dt="2021-11-05T20:10:45.666" v="4931" actId="478"/>
          <ac:spMkLst>
            <pc:docMk/>
            <pc:sldMk cId="510786211" sldId="1165"/>
            <ac:spMk id="4" creationId="{B788810C-8EBE-40E7-B163-38CAA5AC5A47}"/>
          </ac:spMkLst>
        </pc:spChg>
        <pc:spChg chg="mod">
          <ac:chgData name="Reis, Nadja GIZ BR" userId="7e9f5873-d53f-47af-82e0-5625033120f5" providerId="ADAL" clId="{DBF67CF7-C665-405A-AE46-E6E0598AEB52}" dt="2021-11-05T20:10:48.709" v="4933"/>
          <ac:spMkLst>
            <pc:docMk/>
            <pc:sldMk cId="510786211" sldId="1165"/>
            <ac:spMk id="8" creationId="{153832DF-A690-4923-BF9A-99B67E560B3E}"/>
          </ac:spMkLst>
        </pc:spChg>
        <pc:spChg chg="mod">
          <ac:chgData name="Reis, Nadja GIZ BR" userId="7e9f5873-d53f-47af-82e0-5625033120f5" providerId="ADAL" clId="{DBF67CF7-C665-405A-AE46-E6E0598AEB52}" dt="2021-11-05T20:10:48.709" v="4933"/>
          <ac:spMkLst>
            <pc:docMk/>
            <pc:sldMk cId="510786211" sldId="1165"/>
            <ac:spMk id="9" creationId="{75249A0D-EFB8-4956-A105-54DD2369EF18}"/>
          </ac:spMkLst>
        </pc:spChg>
        <pc:grpChg chg="add del mod">
          <ac:chgData name="Reis, Nadja GIZ BR" userId="7e9f5873-d53f-47af-82e0-5625033120f5" providerId="ADAL" clId="{DBF67CF7-C665-405A-AE46-E6E0598AEB52}" dt="2021-11-05T20:10:45.666" v="4931" actId="478"/>
          <ac:grpSpMkLst>
            <pc:docMk/>
            <pc:sldMk cId="510786211" sldId="1165"/>
            <ac:grpSpMk id="3" creationId="{3A94C082-6898-458C-A7D9-104DBD943226}"/>
          </ac:grpSpMkLst>
        </pc:grpChg>
        <pc:grpChg chg="add mod">
          <ac:chgData name="Reis, Nadja GIZ BR" userId="7e9f5873-d53f-47af-82e0-5625033120f5" providerId="ADAL" clId="{DBF67CF7-C665-405A-AE46-E6E0598AEB52}" dt="2021-11-05T20:10:48.709" v="4933"/>
          <ac:grpSpMkLst>
            <pc:docMk/>
            <pc:sldMk cId="510786211" sldId="1165"/>
            <ac:grpSpMk id="6" creationId="{9E8105A6-A8DD-457C-965B-68C6ED00A638}"/>
          </ac:grpSpMkLst>
        </pc:grpChg>
        <pc:grpChg chg="mod">
          <ac:chgData name="Reis, Nadja GIZ BR" userId="7e9f5873-d53f-47af-82e0-5625033120f5" providerId="ADAL" clId="{DBF67CF7-C665-405A-AE46-E6E0598AEB52}" dt="2021-11-05T20:10:48.709" v="4933"/>
          <ac:grpSpMkLst>
            <pc:docMk/>
            <pc:sldMk cId="510786211" sldId="1165"/>
            <ac:grpSpMk id="7" creationId="{BE5D917E-8E72-4E9D-9AFF-C368231DCAB0}"/>
          </ac:grpSpMkLst>
        </pc:grpChg>
        <pc:picChg chg="mod">
          <ac:chgData name="Reis, Nadja GIZ BR" userId="7e9f5873-d53f-47af-82e0-5625033120f5" providerId="ADAL" clId="{DBF67CF7-C665-405A-AE46-E6E0598AEB52}" dt="2021-11-04T14:33:27.828" v="3540" actId="14826"/>
          <ac:picMkLst>
            <pc:docMk/>
            <pc:sldMk cId="510786211" sldId="1165"/>
            <ac:picMk id="2" creationId="{4E986408-FC4B-4A04-8F37-D849C9E7E6D3}"/>
          </ac:picMkLst>
        </pc:picChg>
        <pc:cxnChg chg="del mod topLvl">
          <ac:chgData name="Reis, Nadja GIZ BR" userId="7e9f5873-d53f-47af-82e0-5625033120f5" providerId="ADAL" clId="{DBF67CF7-C665-405A-AE46-E6E0598AEB52}" dt="2021-11-05T20:10:47.803" v="4932" actId="478"/>
          <ac:cxnSpMkLst>
            <pc:docMk/>
            <pc:sldMk cId="510786211" sldId="1165"/>
            <ac:cxnSpMk id="5" creationId="{A072D14E-0687-46B5-A5E6-12ACFFD6BC45}"/>
          </ac:cxnSpMkLst>
        </pc:cxnChg>
        <pc:cxnChg chg="mod">
          <ac:chgData name="Reis, Nadja GIZ BR" userId="7e9f5873-d53f-47af-82e0-5625033120f5" providerId="ADAL" clId="{DBF67CF7-C665-405A-AE46-E6E0598AEB52}" dt="2021-11-05T20:10:48.709" v="4933"/>
          <ac:cxnSpMkLst>
            <pc:docMk/>
            <pc:sldMk cId="510786211" sldId="1165"/>
            <ac:cxnSpMk id="10" creationId="{E437971F-91FD-4B66-B961-6BC7C23EA884}"/>
          </ac:cxnSpMkLst>
        </pc:cxnChg>
      </pc:sldChg>
      <pc:sldChg chg="addSp delSp modSp add mod">
        <pc:chgData name="Reis, Nadja GIZ BR" userId="7e9f5873-d53f-47af-82e0-5625033120f5" providerId="ADAL" clId="{DBF67CF7-C665-405A-AE46-E6E0598AEB52}" dt="2021-11-05T20:10:57.437" v="4937" actId="1076"/>
        <pc:sldMkLst>
          <pc:docMk/>
          <pc:sldMk cId="2071298920" sldId="1166"/>
        </pc:sldMkLst>
        <pc:spChg chg="add mod">
          <ac:chgData name="Reis, Nadja GIZ BR" userId="7e9f5873-d53f-47af-82e0-5625033120f5" providerId="ADAL" clId="{DBF67CF7-C665-405A-AE46-E6E0598AEB52}" dt="2021-11-04T14:42:58.701" v="3699" actId="14100"/>
          <ac:spMkLst>
            <pc:docMk/>
            <pc:sldMk cId="2071298920" sldId="1166"/>
            <ac:spMk id="3" creationId="{5686F145-3D89-469A-8062-02F4016DEF30}"/>
          </ac:spMkLst>
        </pc:spChg>
        <pc:spChg chg="add del mod">
          <ac:chgData name="Reis, Nadja GIZ BR" userId="7e9f5873-d53f-47af-82e0-5625033120f5" providerId="ADAL" clId="{DBF67CF7-C665-405A-AE46-E6E0598AEB52}" dt="2021-11-04T14:37:01.633" v="3554"/>
          <ac:spMkLst>
            <pc:docMk/>
            <pc:sldMk cId="2071298920" sldId="1166"/>
            <ac:spMk id="4" creationId="{E807F32E-5E3F-4B01-B123-CE57E32DEA10}"/>
          </ac:spMkLst>
        </pc:spChg>
        <pc:spChg chg="add del">
          <ac:chgData name="Reis, Nadja GIZ BR" userId="7e9f5873-d53f-47af-82e0-5625033120f5" providerId="ADAL" clId="{DBF67CF7-C665-405A-AE46-E6E0598AEB52}" dt="2021-11-04T14:38:24.727" v="3562" actId="22"/>
          <ac:spMkLst>
            <pc:docMk/>
            <pc:sldMk cId="2071298920" sldId="1166"/>
            <ac:spMk id="6" creationId="{95DA9777-8059-4E79-B60D-1CF55BFA3A58}"/>
          </ac:spMkLst>
        </pc:spChg>
        <pc:spChg chg="add del">
          <ac:chgData name="Reis, Nadja GIZ BR" userId="7e9f5873-d53f-47af-82e0-5625033120f5" providerId="ADAL" clId="{DBF67CF7-C665-405A-AE46-E6E0598AEB52}" dt="2021-11-04T14:38:28.734" v="3564" actId="22"/>
          <ac:spMkLst>
            <pc:docMk/>
            <pc:sldMk cId="2071298920" sldId="1166"/>
            <ac:spMk id="8" creationId="{FBE4AB92-744D-4212-B2D0-4A135E4A62DD}"/>
          </ac:spMkLst>
        </pc:spChg>
        <pc:spChg chg="add del mod">
          <ac:chgData name="Reis, Nadja GIZ BR" userId="7e9f5873-d53f-47af-82e0-5625033120f5" providerId="ADAL" clId="{DBF67CF7-C665-405A-AE46-E6E0598AEB52}" dt="2021-11-04T14:38:47.387" v="3573"/>
          <ac:spMkLst>
            <pc:docMk/>
            <pc:sldMk cId="2071298920" sldId="1166"/>
            <ac:spMk id="10" creationId="{88639B29-5428-4B7F-B3EE-66C9E7D20E67}"/>
          </ac:spMkLst>
        </pc:spChg>
        <pc:spChg chg="add mod ord">
          <ac:chgData name="Reis, Nadja GIZ BR" userId="7e9f5873-d53f-47af-82e0-5625033120f5" providerId="ADAL" clId="{DBF67CF7-C665-405A-AE46-E6E0598AEB52}" dt="2021-11-04T14:46:36.638" v="3769" actId="6549"/>
          <ac:spMkLst>
            <pc:docMk/>
            <pc:sldMk cId="2071298920" sldId="1166"/>
            <ac:spMk id="11" creationId="{542E06A9-D16D-4573-AE05-1C1182892362}"/>
          </ac:spMkLst>
        </pc:spChg>
        <pc:spChg chg="add mod ord">
          <ac:chgData name="Reis, Nadja GIZ BR" userId="7e9f5873-d53f-47af-82e0-5625033120f5" providerId="ADAL" clId="{DBF67CF7-C665-405A-AE46-E6E0598AEB52}" dt="2021-11-04T14:42:07.300" v="3680" actId="1036"/>
          <ac:spMkLst>
            <pc:docMk/>
            <pc:sldMk cId="2071298920" sldId="1166"/>
            <ac:spMk id="12" creationId="{2F97C108-AB57-4B84-945D-54AF8A8199B5}"/>
          </ac:spMkLst>
        </pc:spChg>
        <pc:spChg chg="add mod ord">
          <ac:chgData name="Reis, Nadja GIZ BR" userId="7e9f5873-d53f-47af-82e0-5625033120f5" providerId="ADAL" clId="{DBF67CF7-C665-405A-AE46-E6E0598AEB52}" dt="2021-11-04T14:41:22.084" v="3659" actId="1035"/>
          <ac:spMkLst>
            <pc:docMk/>
            <pc:sldMk cId="2071298920" sldId="1166"/>
            <ac:spMk id="13" creationId="{2B20D4FB-D51C-49A4-A31C-4E05BE292D23}"/>
          </ac:spMkLst>
        </pc:spChg>
        <pc:spChg chg="add mod ord">
          <ac:chgData name="Reis, Nadja GIZ BR" userId="7e9f5873-d53f-47af-82e0-5625033120f5" providerId="ADAL" clId="{DBF67CF7-C665-405A-AE46-E6E0598AEB52}" dt="2021-11-04T14:42:17.722" v="3689" actId="1036"/>
          <ac:spMkLst>
            <pc:docMk/>
            <pc:sldMk cId="2071298920" sldId="1166"/>
            <ac:spMk id="14" creationId="{2FC46EB1-BC0D-4653-86A6-F967B22B1E3B}"/>
          </ac:spMkLst>
        </pc:spChg>
        <pc:spChg chg="add mod">
          <ac:chgData name="Reis, Nadja GIZ BR" userId="7e9f5873-d53f-47af-82e0-5625033120f5" providerId="ADAL" clId="{DBF67CF7-C665-405A-AE46-E6E0598AEB52}" dt="2021-11-04T14:43:07.594" v="3702" actId="14100"/>
          <ac:spMkLst>
            <pc:docMk/>
            <pc:sldMk cId="2071298920" sldId="1166"/>
            <ac:spMk id="15" creationId="{F3439629-F4C6-4FF5-B9E6-6755C25FDB4C}"/>
          </ac:spMkLst>
        </pc:spChg>
        <pc:spChg chg="add del mod">
          <ac:chgData name="Reis, Nadja GIZ BR" userId="7e9f5873-d53f-47af-82e0-5625033120f5" providerId="ADAL" clId="{DBF67CF7-C665-405A-AE46-E6E0598AEB52}" dt="2021-11-04T14:44:49.890" v="3731" actId="478"/>
          <ac:spMkLst>
            <pc:docMk/>
            <pc:sldMk cId="2071298920" sldId="1166"/>
            <ac:spMk id="16" creationId="{5365F440-C249-48C1-BDD5-EC32B752D33F}"/>
          </ac:spMkLst>
        </pc:spChg>
        <pc:spChg chg="add mod">
          <ac:chgData name="Reis, Nadja GIZ BR" userId="7e9f5873-d53f-47af-82e0-5625033120f5" providerId="ADAL" clId="{DBF67CF7-C665-405A-AE46-E6E0598AEB52}" dt="2021-11-04T14:46:18.973" v="3765" actId="1035"/>
          <ac:spMkLst>
            <pc:docMk/>
            <pc:sldMk cId="2071298920" sldId="1166"/>
            <ac:spMk id="17" creationId="{8090CFFF-F58D-4671-979D-346B35ACB7E3}"/>
          </ac:spMkLst>
        </pc:spChg>
        <pc:spChg chg="add mod">
          <ac:chgData name="Reis, Nadja GIZ BR" userId="7e9f5873-d53f-47af-82e0-5625033120f5" providerId="ADAL" clId="{DBF67CF7-C665-405A-AE46-E6E0598AEB52}" dt="2021-11-04T14:45:42.174" v="3753" actId="1036"/>
          <ac:spMkLst>
            <pc:docMk/>
            <pc:sldMk cId="2071298920" sldId="1166"/>
            <ac:spMk id="18" creationId="{C3135DDF-56E5-4495-866B-64D079AE1001}"/>
          </ac:spMkLst>
        </pc:spChg>
        <pc:spChg chg="add mod">
          <ac:chgData name="Reis, Nadja GIZ BR" userId="7e9f5873-d53f-47af-82e0-5625033120f5" providerId="ADAL" clId="{DBF67CF7-C665-405A-AE46-E6E0598AEB52}" dt="2021-11-04T14:46:50.077" v="3774" actId="14100"/>
          <ac:spMkLst>
            <pc:docMk/>
            <pc:sldMk cId="2071298920" sldId="1166"/>
            <ac:spMk id="19" creationId="{4AADC619-60BE-430D-B6FD-494AD8FE31E1}"/>
          </ac:spMkLst>
        </pc:spChg>
        <pc:spChg chg="mod">
          <ac:chgData name="Reis, Nadja GIZ BR" userId="7e9f5873-d53f-47af-82e0-5625033120f5" providerId="ADAL" clId="{DBF67CF7-C665-405A-AE46-E6E0598AEB52}" dt="2021-11-05T14:05:25.762" v="4447"/>
          <ac:spMkLst>
            <pc:docMk/>
            <pc:sldMk cId="2071298920" sldId="1166"/>
            <ac:spMk id="20" creationId="{D5153F9F-A906-4E89-83A7-D2F85B1E7A6E}"/>
          </ac:spMkLst>
        </pc:spChg>
        <pc:spChg chg="mod">
          <ac:chgData name="Reis, Nadja GIZ BR" userId="7e9f5873-d53f-47af-82e0-5625033120f5" providerId="ADAL" clId="{DBF67CF7-C665-405A-AE46-E6E0598AEB52}" dt="2021-11-05T20:10:54.231" v="4935"/>
          <ac:spMkLst>
            <pc:docMk/>
            <pc:sldMk cId="2071298920" sldId="1166"/>
            <ac:spMk id="24" creationId="{28243099-C530-4DC8-B7CC-8C81FC4387C1}"/>
          </ac:spMkLst>
        </pc:spChg>
        <pc:spChg chg="mod">
          <ac:chgData name="Reis, Nadja GIZ BR" userId="7e9f5873-d53f-47af-82e0-5625033120f5" providerId="ADAL" clId="{DBF67CF7-C665-405A-AE46-E6E0598AEB52}" dt="2021-11-05T20:10:54.231" v="4935"/>
          <ac:spMkLst>
            <pc:docMk/>
            <pc:sldMk cId="2071298920" sldId="1166"/>
            <ac:spMk id="25" creationId="{0EF51622-2E85-401C-8A9E-1F2A3D3898F7}"/>
          </ac:spMkLst>
        </pc:spChg>
        <pc:grpChg chg="add del mod">
          <ac:chgData name="Reis, Nadja GIZ BR" userId="7e9f5873-d53f-47af-82e0-5625033120f5" providerId="ADAL" clId="{DBF67CF7-C665-405A-AE46-E6E0598AEB52}" dt="2021-11-05T20:10:53.581" v="4934" actId="478"/>
          <ac:grpSpMkLst>
            <pc:docMk/>
            <pc:sldMk cId="2071298920" sldId="1166"/>
            <ac:grpSpMk id="16" creationId="{3EBE6490-6443-495A-9457-92C0DCBA1921}"/>
          </ac:grpSpMkLst>
        </pc:grpChg>
        <pc:grpChg chg="add mod">
          <ac:chgData name="Reis, Nadja GIZ BR" userId="7e9f5873-d53f-47af-82e0-5625033120f5" providerId="ADAL" clId="{DBF67CF7-C665-405A-AE46-E6E0598AEB52}" dt="2021-11-05T20:10:54.231" v="4935"/>
          <ac:grpSpMkLst>
            <pc:docMk/>
            <pc:sldMk cId="2071298920" sldId="1166"/>
            <ac:grpSpMk id="22" creationId="{38C2795B-02A4-45D7-91DA-D1AD9A64F376}"/>
          </ac:grpSpMkLst>
        </pc:grpChg>
        <pc:grpChg chg="mod">
          <ac:chgData name="Reis, Nadja GIZ BR" userId="7e9f5873-d53f-47af-82e0-5625033120f5" providerId="ADAL" clId="{DBF67CF7-C665-405A-AE46-E6E0598AEB52}" dt="2021-11-05T20:10:54.231" v="4935"/>
          <ac:grpSpMkLst>
            <pc:docMk/>
            <pc:sldMk cId="2071298920" sldId="1166"/>
            <ac:grpSpMk id="23" creationId="{6C8CD83C-C6DA-412C-8700-6CA757772EB4}"/>
          </ac:grpSpMkLst>
        </pc:grpChg>
        <pc:picChg chg="mod ord">
          <ac:chgData name="Reis, Nadja GIZ BR" userId="7e9f5873-d53f-47af-82e0-5625033120f5" providerId="ADAL" clId="{DBF67CF7-C665-405A-AE46-E6E0598AEB52}" dt="2021-11-05T20:10:57.437" v="4937" actId="1076"/>
          <ac:picMkLst>
            <pc:docMk/>
            <pc:sldMk cId="2071298920" sldId="1166"/>
            <ac:picMk id="2" creationId="{4E986408-FC4B-4A04-8F37-D849C9E7E6D3}"/>
          </ac:picMkLst>
        </pc:picChg>
        <pc:picChg chg="add del mod">
          <ac:chgData name="Reis, Nadja GIZ BR" userId="7e9f5873-d53f-47af-82e0-5625033120f5" providerId="ADAL" clId="{DBF67CF7-C665-405A-AE46-E6E0598AEB52}" dt="2021-11-04T14:38:41.714" v="3569"/>
          <ac:picMkLst>
            <pc:docMk/>
            <pc:sldMk cId="2071298920" sldId="1166"/>
            <ac:picMk id="9" creationId="{A7C98106-9383-47A8-B744-CB940DD010F8}"/>
          </ac:picMkLst>
        </pc:picChg>
        <pc:cxnChg chg="mod">
          <ac:chgData name="Reis, Nadja GIZ BR" userId="7e9f5873-d53f-47af-82e0-5625033120f5" providerId="ADAL" clId="{DBF67CF7-C665-405A-AE46-E6E0598AEB52}" dt="2021-11-05T14:05:25.762" v="4447"/>
          <ac:cxnSpMkLst>
            <pc:docMk/>
            <pc:sldMk cId="2071298920" sldId="1166"/>
            <ac:cxnSpMk id="21" creationId="{3EC3B470-3C95-439B-9F9C-50CC3C65BBBF}"/>
          </ac:cxnSpMkLst>
        </pc:cxnChg>
        <pc:cxnChg chg="mod">
          <ac:chgData name="Reis, Nadja GIZ BR" userId="7e9f5873-d53f-47af-82e0-5625033120f5" providerId="ADAL" clId="{DBF67CF7-C665-405A-AE46-E6E0598AEB52}" dt="2021-11-05T20:10:54.231" v="4935"/>
          <ac:cxnSpMkLst>
            <pc:docMk/>
            <pc:sldMk cId="2071298920" sldId="1166"/>
            <ac:cxnSpMk id="26" creationId="{1B18C762-B49E-4035-A017-C5F1E235B87B}"/>
          </ac:cxnSpMkLst>
        </pc:cxnChg>
      </pc:sldChg>
      <pc:sldChg chg="del">
        <pc:chgData name="Reis, Nadja GIZ BR" userId="7e9f5873-d53f-47af-82e0-5625033120f5" providerId="ADAL" clId="{DBF67CF7-C665-405A-AE46-E6E0598AEB52}" dt="2021-11-05T21:17:08.564" v="5885" actId="47"/>
        <pc:sldMkLst>
          <pc:docMk/>
          <pc:sldMk cId="3072845485" sldId="1167"/>
        </pc:sldMkLst>
      </pc:sldChg>
      <pc:sldChg chg="modSp mod">
        <pc:chgData name="Reis, Nadja GIZ BR" userId="7e9f5873-d53f-47af-82e0-5625033120f5" providerId="ADAL" clId="{DBF67CF7-C665-405A-AE46-E6E0598AEB52}" dt="2021-11-05T21:16:39.106" v="5883" actId="14861"/>
        <pc:sldMkLst>
          <pc:docMk/>
          <pc:sldMk cId="548216690" sldId="1168"/>
        </pc:sldMkLst>
        <pc:picChg chg="mod">
          <ac:chgData name="Reis, Nadja GIZ BR" userId="7e9f5873-d53f-47af-82e0-5625033120f5" providerId="ADAL" clId="{DBF67CF7-C665-405A-AE46-E6E0598AEB52}" dt="2021-11-05T21:16:39.106" v="5883" actId="14861"/>
          <ac:picMkLst>
            <pc:docMk/>
            <pc:sldMk cId="548216690" sldId="1168"/>
            <ac:picMk id="3" creationId="{FC5BC909-152D-4B7A-99F3-4D71D263ED56}"/>
          </ac:picMkLst>
        </pc:picChg>
      </pc:sldChg>
      <pc:sldChg chg="addSp modSp mod">
        <pc:chgData name="Reis, Nadja GIZ BR" userId="7e9f5873-d53f-47af-82e0-5625033120f5" providerId="ADAL" clId="{DBF67CF7-C665-405A-AE46-E6E0598AEB52}" dt="2021-11-05T20:56:45.258" v="5545" actId="1035"/>
        <pc:sldMkLst>
          <pc:docMk/>
          <pc:sldMk cId="4064832186" sldId="1169"/>
        </pc:sldMkLst>
        <pc:spChg chg="mod">
          <ac:chgData name="Reis, Nadja GIZ BR" userId="7e9f5873-d53f-47af-82e0-5625033120f5" providerId="ADAL" clId="{DBF67CF7-C665-405A-AE46-E6E0598AEB52}" dt="2021-11-05T20:36:48.295" v="5230" actId="14100"/>
          <ac:spMkLst>
            <pc:docMk/>
            <pc:sldMk cId="4064832186" sldId="1169"/>
            <ac:spMk id="15" creationId="{17B26A4D-08FE-4A82-BE3E-121DF09F6444}"/>
          </ac:spMkLst>
        </pc:spChg>
        <pc:spChg chg="mod">
          <ac:chgData name="Reis, Nadja GIZ BR" userId="7e9f5873-d53f-47af-82e0-5625033120f5" providerId="ADAL" clId="{DBF67CF7-C665-405A-AE46-E6E0598AEB52}" dt="2021-11-05T20:56:13.076" v="5529" actId="207"/>
          <ac:spMkLst>
            <pc:docMk/>
            <pc:sldMk cId="4064832186" sldId="1169"/>
            <ac:spMk id="19" creationId="{7815B1E0-FC18-4144-A72A-9F52CCF31A25}"/>
          </ac:spMkLst>
        </pc:spChg>
        <pc:spChg chg="mod">
          <ac:chgData name="Reis, Nadja GIZ BR" userId="7e9f5873-d53f-47af-82e0-5625033120f5" providerId="ADAL" clId="{DBF67CF7-C665-405A-AE46-E6E0598AEB52}" dt="2021-11-05T20:56:13.076" v="5529" actId="207"/>
          <ac:spMkLst>
            <pc:docMk/>
            <pc:sldMk cId="4064832186" sldId="1169"/>
            <ac:spMk id="20" creationId="{2B3153F8-44F6-4BC4-984F-E318D6A503C1}"/>
          </ac:spMkLst>
        </pc:spChg>
        <pc:grpChg chg="add mod">
          <ac:chgData name="Reis, Nadja GIZ BR" userId="7e9f5873-d53f-47af-82e0-5625033120f5" providerId="ADAL" clId="{DBF67CF7-C665-405A-AE46-E6E0598AEB52}" dt="2021-11-05T20:56:45.258" v="5545" actId="1035"/>
          <ac:grpSpMkLst>
            <pc:docMk/>
            <pc:sldMk cId="4064832186" sldId="1169"/>
            <ac:grpSpMk id="17" creationId="{900E8BB7-885B-4C90-AA02-A806727D2792}"/>
          </ac:grpSpMkLst>
        </pc:grpChg>
        <pc:grpChg chg="mod">
          <ac:chgData name="Reis, Nadja GIZ BR" userId="7e9f5873-d53f-47af-82e0-5625033120f5" providerId="ADAL" clId="{DBF67CF7-C665-405A-AE46-E6E0598AEB52}" dt="2021-11-05T20:56:10.073" v="5528"/>
          <ac:grpSpMkLst>
            <pc:docMk/>
            <pc:sldMk cId="4064832186" sldId="1169"/>
            <ac:grpSpMk id="18" creationId="{5D0CE496-F7A0-405E-A884-DABB2E0D58AD}"/>
          </ac:grpSpMkLst>
        </pc:grpChg>
        <pc:cxnChg chg="mod">
          <ac:chgData name="Reis, Nadja GIZ BR" userId="7e9f5873-d53f-47af-82e0-5625033120f5" providerId="ADAL" clId="{DBF67CF7-C665-405A-AE46-E6E0598AEB52}" dt="2021-11-05T20:56:10.073" v="5528"/>
          <ac:cxnSpMkLst>
            <pc:docMk/>
            <pc:sldMk cId="4064832186" sldId="1169"/>
            <ac:cxnSpMk id="21" creationId="{E38E2928-4620-4DFB-B406-8610F5022779}"/>
          </ac:cxnSpMkLst>
        </pc:cxnChg>
      </pc:sldChg>
      <pc:sldChg chg="add del">
        <pc:chgData name="Reis, Nadja GIZ BR" userId="7e9f5873-d53f-47af-82e0-5625033120f5" providerId="ADAL" clId="{DBF67CF7-C665-405A-AE46-E6E0598AEB52}" dt="2021-11-05T20:58:50.689" v="5632"/>
        <pc:sldMkLst>
          <pc:docMk/>
          <pc:sldMk cId="978516543" sldId="1170"/>
        </pc:sldMkLst>
      </pc:sldChg>
      <pc:sldMasterChg chg="modSldLayout">
        <pc:chgData name="Reis, Nadja GIZ BR" userId="7e9f5873-d53f-47af-82e0-5625033120f5" providerId="ADAL" clId="{DBF67CF7-C665-405A-AE46-E6E0598AEB52}" dt="2021-10-18T12:58:35.812" v="1"/>
        <pc:sldMasterMkLst>
          <pc:docMk/>
          <pc:sldMasterMk cId="1690452070" sldId="2147483648"/>
        </pc:sldMasterMkLst>
        <pc:sldLayoutChg chg="addSp delSp modSp">
          <pc:chgData name="Reis, Nadja GIZ BR" userId="7e9f5873-d53f-47af-82e0-5625033120f5" providerId="ADAL" clId="{DBF67CF7-C665-405A-AE46-E6E0598AEB52}" dt="2021-10-18T12:58:35.812" v="1"/>
          <pc:sldLayoutMkLst>
            <pc:docMk/>
            <pc:sldMasterMk cId="1690452070" sldId="2147483648"/>
            <pc:sldLayoutMk cId="3800475281" sldId="2147483649"/>
          </pc:sldLayoutMkLst>
          <pc:spChg chg="add del mod">
            <ac:chgData name="Reis, Nadja GIZ BR" userId="7e9f5873-d53f-47af-82e0-5625033120f5" providerId="ADAL" clId="{DBF67CF7-C665-405A-AE46-E6E0598AEB52}" dt="2021-10-18T12:58:35.812" v="1"/>
            <ac:spMkLst>
              <pc:docMk/>
              <pc:sldMasterMk cId="1690452070" sldId="2147483648"/>
              <pc:sldLayoutMk cId="3800475281" sldId="2147483649"/>
              <ac:spMk id="7" creationId="{480ECFB1-4F42-4BFD-A760-DA4F507332DD}"/>
            </ac:spMkLst>
          </pc:spChg>
        </pc:sldLayoutChg>
      </pc:sldMasterChg>
      <pc:sldMasterChg chg="modSldLayout">
        <pc:chgData name="Reis, Nadja GIZ BR" userId="7e9f5873-d53f-47af-82e0-5625033120f5" providerId="ADAL" clId="{DBF67CF7-C665-405A-AE46-E6E0598AEB52}" dt="2021-10-27T01:07:08.766" v="247"/>
        <pc:sldMasterMkLst>
          <pc:docMk/>
          <pc:sldMasterMk cId="1640087534" sldId="2147483660"/>
        </pc:sldMasterMkLst>
        <pc:sldLayoutChg chg="addSp delSp modSp">
          <pc:chgData name="Reis, Nadja GIZ BR" userId="7e9f5873-d53f-47af-82e0-5625033120f5" providerId="ADAL" clId="{DBF67CF7-C665-405A-AE46-E6E0598AEB52}" dt="2021-10-27T01:07:08.766" v="247"/>
          <pc:sldLayoutMkLst>
            <pc:docMk/>
            <pc:sldMasterMk cId="1640087534" sldId="2147483660"/>
            <pc:sldLayoutMk cId="2220556171" sldId="2147483667"/>
          </pc:sldLayoutMkLst>
          <pc:spChg chg="add del">
            <ac:chgData name="Reis, Nadja GIZ BR" userId="7e9f5873-d53f-47af-82e0-5625033120f5" providerId="ADAL" clId="{DBF67CF7-C665-405A-AE46-E6E0598AEB52}" dt="2021-10-26T19:55:21.078" v="82" actId="11529"/>
            <ac:spMkLst>
              <pc:docMk/>
              <pc:sldMasterMk cId="1640087534" sldId="2147483660"/>
              <pc:sldLayoutMk cId="2220556171" sldId="2147483667"/>
              <ac:spMk id="5" creationId="{5E67B723-B36D-443A-B31A-A2F886EAC578}"/>
            </ac:spMkLst>
          </pc:spChg>
          <pc:spChg chg="add mod">
            <ac:chgData name="Reis, Nadja GIZ BR" userId="7e9f5873-d53f-47af-82e0-5625033120f5" providerId="ADAL" clId="{DBF67CF7-C665-405A-AE46-E6E0598AEB52}" dt="2021-10-26T19:55:21.078" v="82" actId="11529"/>
            <ac:spMkLst>
              <pc:docMk/>
              <pc:sldMasterMk cId="1640087534" sldId="2147483660"/>
              <pc:sldLayoutMk cId="2220556171" sldId="2147483667"/>
              <ac:spMk id="6" creationId="{800596EC-FF44-45F9-9854-80EA2127209B}"/>
            </ac:spMkLst>
          </pc:spChg>
          <pc:picChg chg="add del mod">
            <ac:chgData name="Reis, Nadja GIZ BR" userId="7e9f5873-d53f-47af-82e0-5625033120f5" providerId="ADAL" clId="{DBF67CF7-C665-405A-AE46-E6E0598AEB52}" dt="2021-10-27T01:07:08.766" v="247"/>
            <ac:picMkLst>
              <pc:docMk/>
              <pc:sldMasterMk cId="1640087534" sldId="2147483660"/>
              <pc:sldLayoutMk cId="2220556171" sldId="2147483667"/>
              <ac:picMk id="7" creationId="{E0E8C7C6-EC19-4D72-BFEE-74F948B37DE1}"/>
            </ac:picMkLst>
          </pc:picChg>
        </pc:sldLayoutChg>
      </pc:sldMasterChg>
      <pc:sldMasterChg chg="addSp modSp new mod addSldLayout">
        <pc:chgData name="Reis, Nadja GIZ BR" userId="7e9f5873-d53f-47af-82e0-5625033120f5" providerId="ADAL" clId="{DBF67CF7-C665-405A-AE46-E6E0598AEB52}" dt="2021-10-18T12:58:39.757" v="3"/>
        <pc:sldMasterMkLst>
          <pc:docMk/>
          <pc:sldMasterMk cId="3819565786" sldId="2147483672"/>
        </pc:sldMasterMkLst>
        <pc:spChg chg="add mod">
          <ac:chgData name="Reis, Nadja GIZ BR" userId="7e9f5873-d53f-47af-82e0-5625033120f5" providerId="ADAL" clId="{DBF67CF7-C665-405A-AE46-E6E0598AEB52}" dt="2021-10-18T12:58:39.757" v="3"/>
          <ac:spMkLst>
            <pc:docMk/>
            <pc:sldMasterMk cId="3819565786" sldId="2147483672"/>
            <ac:spMk id="7" creationId="{E51CDABE-F189-426E-9D5D-4A5EFC1757E9}"/>
          </ac:spMkLst>
        </pc:sp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3367809068" sldId="2147483673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2390476800" sldId="2147483674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1080760517" sldId="2147483675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555895025" sldId="2147483676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2596643046" sldId="2147483677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3023785089" sldId="2147483678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1564183613" sldId="2147483679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2150757617" sldId="2147483680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2372880975" sldId="2147483681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970149088" sldId="2147483682"/>
          </pc:sldLayoutMkLst>
        </pc:sldLayoutChg>
        <pc:sldLayoutChg chg="new replId">
          <pc:chgData name="Reis, Nadja GIZ BR" userId="7e9f5873-d53f-47af-82e0-5625033120f5" providerId="ADAL" clId="{DBF67CF7-C665-405A-AE46-E6E0598AEB52}" dt="2021-10-18T12:58:38.302" v="2" actId="6938"/>
          <pc:sldLayoutMkLst>
            <pc:docMk/>
            <pc:sldMasterMk cId="3819565786" sldId="2147483672"/>
            <pc:sldLayoutMk cId="4027878215" sldId="2147483683"/>
          </pc:sldLayoutMkLst>
        </pc:sldLayoutChg>
      </pc:sldMasterChg>
      <pc:sldMasterChg chg="addSp delSp modSp new mod addSldLayout modSldLayout">
        <pc:chgData name="Reis, Nadja GIZ BR" userId="7e9f5873-d53f-47af-82e0-5625033120f5" providerId="ADAL" clId="{DBF67CF7-C665-405A-AE46-E6E0598AEB52}" dt="2021-11-03T21:05:42.902" v="2033" actId="478"/>
        <pc:sldMasterMkLst>
          <pc:docMk/>
          <pc:sldMasterMk cId="2530430551" sldId="2147483684"/>
        </pc:sldMasterMkLst>
        <pc:picChg chg="add del mod">
          <ac:chgData name="Reis, Nadja GIZ BR" userId="7e9f5873-d53f-47af-82e0-5625033120f5" providerId="ADAL" clId="{DBF67CF7-C665-405A-AE46-E6E0598AEB52}" dt="2021-11-03T21:05:42.902" v="2033" actId="478"/>
          <ac:picMkLst>
            <pc:docMk/>
            <pc:sldMasterMk cId="2530430551" sldId="2147483684"/>
            <ac:picMk id="7" creationId="{908A11E8-463A-4D10-AC85-BDB93CA428A1}"/>
          </ac:picMkLst>
        </pc:picChg>
        <pc:picChg chg="add del mod">
          <ac:chgData name="Reis, Nadja GIZ BR" userId="7e9f5873-d53f-47af-82e0-5625033120f5" providerId="ADAL" clId="{DBF67CF7-C665-405A-AE46-E6E0598AEB52}" dt="2021-10-27T03:49:54.069" v="1087" actId="931"/>
          <ac:picMkLst>
            <pc:docMk/>
            <pc:sldMasterMk cId="2530430551" sldId="2147483684"/>
            <ac:picMk id="9" creationId="{D6F732AF-743B-445B-BC76-581842BF87D4}"/>
          </ac:picMkLst>
        </pc:picChg>
        <pc:picChg chg="add del mod">
          <ac:chgData name="Reis, Nadja GIZ BR" userId="7e9f5873-d53f-47af-82e0-5625033120f5" providerId="ADAL" clId="{DBF67CF7-C665-405A-AE46-E6E0598AEB52}" dt="2021-10-27T03:57:23.689" v="1109" actId="478"/>
          <ac:picMkLst>
            <pc:docMk/>
            <pc:sldMasterMk cId="2530430551" sldId="2147483684"/>
            <ac:picMk id="11" creationId="{D11027CE-AFDB-429F-BFE9-B1DD8483CFB0}"/>
          </ac:picMkLst>
        </pc:pic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3598790036" sldId="2147483685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160356686" sldId="2147483686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1054446413" sldId="2147483687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3633090952" sldId="2147483688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3455438315" sldId="2147483689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2088254371" sldId="2147483690"/>
          </pc:sldLayoutMkLst>
        </pc:sldLayoutChg>
        <pc:sldLayoutChg chg="addSp delSp modSp new mod replId">
          <pc:chgData name="Reis, Nadja GIZ BR" userId="7e9f5873-d53f-47af-82e0-5625033120f5" providerId="ADAL" clId="{DBF67CF7-C665-405A-AE46-E6E0598AEB52}" dt="2021-10-29T03:07:18.660" v="1706" actId="478"/>
          <pc:sldLayoutMkLst>
            <pc:docMk/>
            <pc:sldMasterMk cId="2530430551" sldId="2147483684"/>
            <pc:sldLayoutMk cId="4294233222" sldId="2147483691"/>
          </pc:sldLayoutMkLst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" creationId="{2569A9C6-8D4A-4D90-86CB-B31369326CE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" creationId="{3483F47F-105F-4C6C-AC8D-CA99AD921AD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" creationId="{C0599CE5-90FB-4E83-A294-24CB2926ADE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" creationId="{1DF8C381-4E43-4051-B19D-16E07638AD9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" creationId="{A8320749-C66A-4C1F-A104-437E947D2A7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" creationId="{61D33C8D-1BFC-436F-818B-9990BCE0BB4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" creationId="{D07DA55C-BD89-4E08-B449-CC20EA38683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" creationId="{0D5D699A-61F5-4A84-B236-B08E4CF11EF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" creationId="{B39CA3F1-44A5-49A8-87F3-50219CB58FD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" creationId="{03730449-C9B7-45AB-886E-A4E35AB1E1B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" creationId="{BF81E5DD-9C41-49EB-A64A-D8A307E4BCE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" creationId="{4263F62E-F920-418D-AB7D-74839D54B6D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9" creationId="{191177E9-903F-4D6A-9CFA-C36FAA6798C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0" creationId="{D149EDD3-3620-494D-A079-3E8B2DF597A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1" creationId="{D52A36FF-C71B-4C73-B944-89B494B2CBD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2" creationId="{C8AE4644-F040-477F-9EF1-1E20C0E799E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3" creationId="{04D0C819-2FE2-4FFA-B509-D5BE48939B0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4" creationId="{DA50EA5E-1149-4552-9551-08E6FD86AF3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5" creationId="{1FC30FE2-274E-498E-BAEC-035C4652172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6" creationId="{288AE8A5-6CB2-41B3-A62B-013FF541A7C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7" creationId="{5B448EE6-42DD-47B5-AED2-BC640A32BAA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8" creationId="{A27FF8D1-2C0A-422D-B9A8-A3EAE5A5DCE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29" creationId="{8A9CEA6A-2FA3-405C-8522-EE94DCC9BCC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0" creationId="{AB24520D-7E2E-4470-BFEB-7D6F81D6F3F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1" creationId="{EFAD6775-4059-440C-BB26-052A1537406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2" creationId="{E7EB27C2-75BC-4441-A3FB-9731B35894E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3" creationId="{059D671D-9B8D-4B9A-AE11-A39093C2307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4" creationId="{A0B2A409-6D7A-4011-89B7-3055108C55C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5" creationId="{52560613-7F09-4F02-AEB2-7CD6777C479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6" creationId="{00D8DD35-7D59-4B13-8100-B48DADCAFAB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7" creationId="{F54CAE39-8060-4068-969A-496E1FBB790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8" creationId="{CEA1DD20-6415-4A56-A923-C82F19222C0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39" creationId="{F2526E78-745E-42B9-9975-4E21E544962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0" creationId="{C51B7710-DD01-4676-BDDB-963085145A2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1" creationId="{AD16DE1B-821B-45CF-886B-7AC082BC87A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2" creationId="{E6DF23DB-8F68-4F80-9531-65524C25882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3" creationId="{6A4AA503-D26B-4F89-97EE-05A92F6A59C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4" creationId="{558E22B8-8B64-4C21-99FE-44467D718A8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5" creationId="{36579F62-58AE-4358-8734-02B974BB359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6" creationId="{2335D265-3471-4FFF-A9D3-C4A580851AE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7" creationId="{674D6F2A-42A8-4063-A51D-E96CDD1B8B7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8" creationId="{80068CA7-62F5-4A23-89BD-41DDF9BE9F2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49" creationId="{F97FA602-DA19-4D8D-87E3-5D4BF6A7771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0" creationId="{DC9F3736-DAA2-4C0A-B634-69EA8C7E006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1" creationId="{6F11590B-29D1-46F9-BB9E-2480C2828D3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2" creationId="{DC6F97B1-FECB-4741-BBE5-ECF235422EC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3" creationId="{06BF56CA-BF0E-4D59-9945-A60E99FBA68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4" creationId="{B6AF9604-12E7-40A1-A74D-DD7903E5946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5" creationId="{7D9BEECD-065E-43DD-B395-8AEF86D6E88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6" creationId="{DDF4CD6C-2435-4959-BD6B-794A8C7FD9F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7" creationId="{E5782E28-D758-4D47-B19C-0D840EC9A00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8" creationId="{5665E8DA-7ACF-488B-96C5-2FF5765064D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59" creationId="{913C29C1-11ED-4821-A66B-D387EAD4472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0" creationId="{6910D63F-B940-441E-8F2C-E861C2685FDB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1" creationId="{F975F8EC-86E3-4D78-9647-651F1FF4AE2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2" creationId="{8582C879-F137-4199-9A76-C6DC864A0C0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3" creationId="{10E340C2-6AEA-4F9D-9E20-C05B3225446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4" creationId="{84D33989-127B-473B-9628-3591A805D46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5" creationId="{717D4A2C-DCC0-4DF1-BFBB-68F9C3D61E9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6" creationId="{CA51D0DB-906B-4379-93BD-3A6E4870878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7" creationId="{025F8775-977A-41A4-842F-B19DA3F8A74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8" creationId="{F187FA71-5FB9-4C98-9492-44FC8AA33B5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69" creationId="{D1704F0C-3A71-4071-A78E-0D6BC0A0C8D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0" creationId="{5BA8DAB8-B883-4AE8-97F7-86D94321DFB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1" creationId="{0BC28FC1-1298-47F0-9345-9E49E771E6A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2" creationId="{A4581EE8-715E-4CCF-A90A-99DD5E25C00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3" creationId="{9CCBF7D8-7B05-4460-8124-F2054ED9EC1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4" creationId="{D290422B-5E44-4BE2-B27A-47CBF5AE229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5" creationId="{0F40ED97-52D4-41E8-8D9D-D216C5BB905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6" creationId="{0816BBA0-E823-4F04-93DE-A611D4DF491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7" creationId="{4C5BFDBF-96D0-4D9C-85DE-E1B73E3CDF0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8" creationId="{ACE7D7B3-0C62-47D8-89FC-9894870AB34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79" creationId="{B1CD52B4-BF83-46E6-9A14-A233FAE5487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0" creationId="{3BD51B19-90E1-485F-B9F8-ECD33173B5A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1" creationId="{69FABB02-43A1-4320-BB5D-6D31A589446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2" creationId="{890913E1-BCCD-4D03-A8D8-3A7E3E3BE74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3" creationId="{60CCE4F2-12F7-483D-9233-2ACEE3606DB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4" creationId="{E60037B2-9574-4075-BF64-F667C400514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5" creationId="{F9003976-1B43-4892-9044-8EF2FA03D2B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6" creationId="{EFF5AB54-7820-44A2-BF85-3723961C366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7" creationId="{717B3796-333B-4651-9008-917D4554114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8" creationId="{DCD60BBF-9B19-4EE8-B5CD-3724AD54163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89" creationId="{3A11F485-E01C-4D6F-A8F3-5B3FCBF2136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0" creationId="{03C7F42C-8E82-4377-8A6C-6A32D4BE40B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1" creationId="{49EC45B9-2DAA-4F63-AEE8-8655A57ACD9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2" creationId="{89F37AB4-92DE-4400-B9E8-140ADA655DA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3" creationId="{B98D533B-222D-4C7E-BCD0-5B9B30E1D55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4" creationId="{902D4F99-41AE-41F9-A3F7-21F0F03BD7D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5" creationId="{C8FC8D77-EE2A-4C9A-AB6D-22615830C72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6" creationId="{7C48C749-F3E6-4974-B892-743E2640596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7" creationId="{D10FA303-2B67-422F-AD4F-76126DF6411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8" creationId="{EE649A53-FB00-416C-AD86-4FB4FEE3930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99" creationId="{63775C05-CD12-443B-92B9-F4A3A097ED1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0" creationId="{E933C14A-BE5D-4EE4-94B6-E9B3958954B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1" creationId="{D86516BD-26F1-4915-9CDF-103DA36E977B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2" creationId="{03BC6071-FE2E-4F60-884B-F372C6F1A99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3" creationId="{1B6A3576-F31B-4D89-9960-BF4F6879BFB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4" creationId="{B08770AD-7CF1-4A59-800F-D0DDFF9B858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5" creationId="{6B241E77-826B-4A2D-BCAC-BBB29CCDA93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6" creationId="{AE3D9C6D-0BF3-4F6C-BFC8-9220EB95159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7" creationId="{EA337549-5088-4E58-94BB-C5207DB2912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8" creationId="{0132B5FB-19A1-46DB-9204-F51600C89C2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09" creationId="{750491CB-8DD0-45C6-87C0-6C79EFCFCD3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0" creationId="{F2714D52-E527-41C9-84DD-1106B80E535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1" creationId="{9660966B-BD00-4D19-B9D1-C07AAF6C485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2" creationId="{C77A7D0A-5429-4D53-A8FD-47ECD87E0D9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3" creationId="{E0DE8E6E-0B0F-4A7D-B205-439DAF1DE1F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4" creationId="{1DD6C664-52A0-460C-B449-8CE81DE3513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5" creationId="{D84413FC-B8EA-4BAD-A635-623AFDEB7B2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6" creationId="{886189C6-9EDF-4A55-B28A-F13795037AD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7" creationId="{021E9310-C23D-4DBB-83F9-0E8E496416FB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8" creationId="{29E513C6-01B7-408F-B103-1E3ECCD47B0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19" creationId="{4758D38E-126D-4802-942F-0A873BF72A8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0" creationId="{A9A86349-45B6-4976-9CFF-DDF37D07492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1" creationId="{4FFC439F-9114-4B1B-80A3-EB8A2E5E39C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2" creationId="{396F2D7E-A703-4B45-B67D-1EFAA8D3D94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3" creationId="{969F96A1-4D64-4EBC-8002-69E712A466F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4" creationId="{928C992D-9FFD-4F1A-80B4-FB7A30F94BC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5" creationId="{BB9A24DE-18DC-48AE-8FB3-23166C4021E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6" creationId="{2DBFC546-209F-48B4-A0A4-7F4B9E452F8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7" creationId="{483F9FFA-2ADB-45BD-AE84-250AD85B419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8" creationId="{529FEA0C-FBE5-4B2F-AC82-9F1003E2530B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29" creationId="{CD709EA2-136F-4CAB-A057-B5844E7F7ED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0" creationId="{C7031EF7-4A14-452E-8A55-128E5EE6450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1" creationId="{8A874342-49F2-4FD9-BCB3-251389CBC622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2" creationId="{A5B75D15-E941-4AB5-85F9-7031D830CDC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3" creationId="{53AB9BC3-B1E2-40EF-8349-D423057356E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4" creationId="{7B9A75C3-A6B7-40CD-B158-F922D6979C1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5" creationId="{33456DE1-53A9-4FAB-8A6A-2401905911D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6" creationId="{5B1FC918-1157-4985-A618-1D9E254ECCD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7" creationId="{69DD0F9F-768D-4BD3-B8CA-CF81BFB87E4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8" creationId="{66D84E0A-93FE-4369-B849-04EF5D3B668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39" creationId="{B9E9F670-B12C-4BA3-BDA2-50660F2A9F8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0" creationId="{23F8EDB6-338E-4924-B502-27273E50634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1" creationId="{855C7CFE-892D-4D85-9D44-1BDB48BC751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2" creationId="{025B0F0A-9B38-4EB0-94B5-38700F3D39B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3" creationId="{C806EB38-59BD-4DCD-8538-CE7F33986AB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4" creationId="{04248D48-8B45-4C6A-A924-AA381E90AA5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5" creationId="{F636824C-7C96-4AAE-BD42-57A3AC7C6F8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6" creationId="{9CE85995-C3EB-4678-854B-B35061CE561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7" creationId="{58899478-EE3F-4B63-A1CA-F26BDAF1B0B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8" creationId="{664F2C61-6B2E-441E-BFFF-375723ABB5F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49" creationId="{E738D6DC-1E96-496B-8335-A471364A97F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0" creationId="{ED6AC5E1-AF7E-47F1-A569-FD5237863A6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1" creationId="{1B07D66E-7438-4560-88C8-166E20591FE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2" creationId="{4F6E3236-8A6B-4331-B0B7-9C1DF22E011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3" creationId="{B9D6CCCB-E5A5-4662-96FB-5F93B9D83EE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4" creationId="{D0BCBED6-C586-4C15-9267-3AC5A26495AB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5" creationId="{599C722E-34F7-4DC8-885C-D6144BB2423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6" creationId="{4B372414-DEF6-48AD-9331-A5CB6FA6E82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7" creationId="{EEB7D68E-8D3F-4C20-8CB4-F633CD95602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8" creationId="{BD38A901-C85D-487A-AEDE-4F45B314A21E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59" creationId="{0DE1FA32-6176-471E-85B6-67C0F281916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0" creationId="{B6C4776D-0D82-4DAB-BFDC-39EA6D04FA8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1" creationId="{D74F380F-425F-4C07-9C13-8254BE4270C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2" creationId="{04966427-6A58-4C04-B4F5-EAF14031525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3" creationId="{5675A3AB-F2A1-45FD-8555-9B06EAE2D1B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4" creationId="{6C64563E-96F9-4C9C-BA2E-6FDF098DBF8F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5" creationId="{6A3D6DB6-F893-4959-A798-5FE5B1B360E6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6" creationId="{0CDAC54F-375C-4978-A138-BA7E1128E9A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7" creationId="{B07645F4-C0AC-429C-BA79-F41C7E8C6560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8" creationId="{4ADB87E6-EAD8-4F51-9341-B990FEC8434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69" creationId="{D533F940-B26A-4D8C-A5DD-0FFE043E4A2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0" creationId="{E353CD8A-E5B4-4A81-930E-04632E31C43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1" creationId="{B36603B3-F293-4B6D-8593-783E6D9D1DF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2" creationId="{0CD52323-3083-4D82-BF55-829ABD981DFA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3" creationId="{9EEAB200-FF05-49DF-8B0E-4E8F8F28C9A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4" creationId="{B2250DA7-AF9A-4052-85D4-E50ABBE6679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5" creationId="{A862FE2D-3E5C-4DB6-AD3C-81FB031821F8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6" creationId="{27441919-C7E3-43AE-8C00-ADC836E328E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7" creationId="{E7AEACE7-CDDE-4BD9-974D-43710B295F4C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8" creationId="{7CC5665C-3B47-45A4-A426-51770DE2ED9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79" creationId="{E03410B0-A90E-4C22-BF39-0DB8BA68BDA1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0" creationId="{419DDCD1-C834-4420-9783-7D7D072EDC1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1" creationId="{6D007201-EC1A-4965-8976-C4AFF369691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2" creationId="{AE4D9B08-6BF9-4D58-BDFC-11E0EBD3E4F5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3" creationId="{7A8A36A7-1A29-4278-AF15-482FABA72E29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4" creationId="{21BDDCD1-011B-439F-87AD-2C652305B114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5" creationId="{0F4CA13F-8596-4817-9AF4-8184DFFA4567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6" creationId="{17351E52-8C98-4E75-99B3-E0874D883E93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7" creationId="{C0EA5D98-75E3-45B3-B8CB-4F822B4CA27D}"/>
            </ac:spMkLst>
          </pc:spChg>
          <pc:spChg chg="mod">
            <ac:chgData name="Reis, Nadja GIZ BR" userId="7e9f5873-d53f-47af-82e0-5625033120f5" providerId="ADAL" clId="{DBF67CF7-C665-405A-AE46-E6E0598AEB52}" dt="2021-10-29T03:06:43.677" v="1704" actId="27803"/>
            <ac:spMkLst>
              <pc:docMk/>
              <pc:sldMasterMk cId="2530430551" sldId="2147483684"/>
              <pc:sldLayoutMk cId="4294233222" sldId="2147483691"/>
              <ac:spMk id="188" creationId="{8725B33C-CBDF-4495-8668-732C15DF4387}"/>
            </ac:spMkLst>
          </pc:spChg>
          <pc:grpChg chg="mod">
            <ac:chgData name="Reis, Nadja GIZ BR" userId="7e9f5873-d53f-47af-82e0-5625033120f5" providerId="ADAL" clId="{DBF67CF7-C665-405A-AE46-E6E0598AEB52}" dt="2021-10-29T03:06:43.677" v="1704" actId="27803"/>
            <ac:grpSpMkLst>
              <pc:docMk/>
              <pc:sldMasterMk cId="2530430551" sldId="2147483684"/>
              <pc:sldLayoutMk cId="4294233222" sldId="2147483691"/>
              <ac:grpSpMk id="6" creationId="{8DCC951B-4941-49A9-BE1B-4874B1EC6E01}"/>
            </ac:grpSpMkLst>
          </pc:grpChg>
          <pc:picChg chg="add del mod">
            <ac:chgData name="Reis, Nadja GIZ BR" userId="7e9f5873-d53f-47af-82e0-5625033120f5" providerId="ADAL" clId="{DBF67CF7-C665-405A-AE46-E6E0598AEB52}" dt="2021-10-29T03:07:18.660" v="1706" actId="478"/>
            <ac:picMkLst>
              <pc:docMk/>
              <pc:sldMasterMk cId="2530430551" sldId="2147483684"/>
              <pc:sldLayoutMk cId="4294233222" sldId="2147483691"/>
              <ac:picMk id="5" creationId="{8DCC951B-4941-49A9-BE1B-4874B1EC6E01}"/>
            </ac:picMkLst>
          </pc:picChg>
          <pc:picChg chg="add del">
            <ac:chgData name="Reis, Nadja GIZ BR" userId="7e9f5873-d53f-47af-82e0-5625033120f5" providerId="ADAL" clId="{DBF67CF7-C665-405A-AE46-E6E0598AEB52}" dt="2021-10-27T03:49:30.646" v="1082" actId="478"/>
            <ac:picMkLst>
              <pc:docMk/>
              <pc:sldMasterMk cId="2530430551" sldId="2147483684"/>
              <pc:sldLayoutMk cId="4294233222" sldId="2147483691"/>
              <ac:picMk id="6" creationId="{470E89EA-B4CC-4DFB-9048-0169CCCF7E17}"/>
            </ac:picMkLst>
          </pc:picChg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3195063803" sldId="2147483692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919931002" sldId="2147483693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327572257" sldId="2147483694"/>
          </pc:sldLayoutMkLst>
        </pc:sldLayoutChg>
        <pc:sldLayoutChg chg="new replId">
          <pc:chgData name="Reis, Nadja GIZ BR" userId="7e9f5873-d53f-47af-82e0-5625033120f5" providerId="ADAL" clId="{DBF67CF7-C665-405A-AE46-E6E0598AEB52}" dt="2021-10-27T01:07:14.887" v="248" actId="6938"/>
          <pc:sldLayoutMkLst>
            <pc:docMk/>
            <pc:sldMasterMk cId="2530430551" sldId="2147483684"/>
            <pc:sldLayoutMk cId="561691040" sldId="2147483695"/>
          </pc:sldLayoutMkLst>
        </pc:sldLayoutChg>
      </pc:sldMasterChg>
      <pc:sldMasterChg chg="addSp delSp modSp add mod addSldLayout modSldLayout">
        <pc:chgData name="Reis, Nadja GIZ BR" userId="7e9f5873-d53f-47af-82e0-5625033120f5" providerId="ADAL" clId="{DBF67CF7-C665-405A-AE46-E6E0598AEB52}" dt="2021-10-29T03:04:21.392" v="1691" actId="18131"/>
        <pc:sldMasterMkLst>
          <pc:docMk/>
          <pc:sldMasterMk cId="2110950840" sldId="2147483696"/>
        </pc:sldMasterMkLst>
        <pc:picChg chg="mod">
          <ac:chgData name="Reis, Nadja GIZ BR" userId="7e9f5873-d53f-47af-82e0-5625033120f5" providerId="ADAL" clId="{DBF67CF7-C665-405A-AE46-E6E0598AEB52}" dt="2021-10-27T03:50:37.759" v="1093" actId="14826"/>
          <ac:picMkLst>
            <pc:docMk/>
            <pc:sldMasterMk cId="2110950840" sldId="2147483696"/>
            <ac:picMk id="7" creationId="{908A11E8-463A-4D10-AC85-BDB93CA428A1}"/>
          </ac:picMkLst>
        </pc:picChg>
        <pc:picChg chg="add del">
          <ac:chgData name="Reis, Nadja GIZ BR" userId="7e9f5873-d53f-47af-82e0-5625033120f5" providerId="ADAL" clId="{DBF67CF7-C665-405A-AE46-E6E0598AEB52}" dt="2021-10-27T03:50:02.233" v="1091" actId="22"/>
          <ac:picMkLst>
            <pc:docMk/>
            <pc:sldMasterMk cId="2110950840" sldId="2147483696"/>
            <ac:picMk id="9" creationId="{79B68C77-90AE-4C1E-86A3-42E6D58C6464}"/>
          </ac:picMkLst>
        </pc:picChg>
        <pc:picChg chg="add mod modCrop">
          <ac:chgData name="Reis, Nadja GIZ BR" userId="7e9f5873-d53f-47af-82e0-5625033120f5" providerId="ADAL" clId="{DBF67CF7-C665-405A-AE46-E6E0598AEB52}" dt="2021-10-27T03:59:39.225" v="1125" actId="1036"/>
          <ac:picMkLst>
            <pc:docMk/>
            <pc:sldMasterMk cId="2110950840" sldId="2147483696"/>
            <ac:picMk id="11" creationId="{9F376C04-3F47-48F7-914D-081AF997C1AB}"/>
          </ac:picMkLst>
        </pc:picChg>
        <pc:picChg chg="add mod modCrop">
          <ac:chgData name="Reis, Nadja GIZ BR" userId="7e9f5873-d53f-47af-82e0-5625033120f5" providerId="ADAL" clId="{DBF67CF7-C665-405A-AE46-E6E0598AEB52}" dt="2021-10-29T03:04:21.392" v="1691" actId="18131"/>
          <ac:picMkLst>
            <pc:docMk/>
            <pc:sldMasterMk cId="2110950840" sldId="2147483696"/>
            <ac:picMk id="13" creationId="{9B82D2B9-3516-4892-B299-2B5DF132D414}"/>
          </ac:picMkLst>
        </pc:pic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3483413327" sldId="2147483697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2350508176" sldId="2147483698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1467127965" sldId="2147483699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284505561" sldId="2147483700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2134840504" sldId="2147483701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3044984914" sldId="2147483702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1919593698" sldId="2147483703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753293051" sldId="2147483704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445620084" sldId="2147483705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1172658148" sldId="2147483706"/>
          </pc:sldLayoutMkLst>
        </pc:sldLayoutChg>
        <pc:sldLayoutChg chg="add mod replId">
          <pc:chgData name="Reis, Nadja GIZ BR" userId="7e9f5873-d53f-47af-82e0-5625033120f5" providerId="ADAL" clId="{DBF67CF7-C665-405A-AE46-E6E0598AEB52}" dt="2021-10-27T03:49:58.482" v="1088" actId="2890"/>
          <pc:sldLayoutMkLst>
            <pc:docMk/>
            <pc:sldMasterMk cId="2110950840" sldId="2147483696"/>
            <pc:sldLayoutMk cId="2785335497" sldId="2147483707"/>
          </pc:sldLayoutMkLst>
        </pc:sldLayoutChg>
      </pc:sldMasterChg>
      <pc:sldMasterChg chg="addSp delSp modSp new mod addSldLayout">
        <pc:chgData name="Reis, Nadja GIZ BR" userId="7e9f5873-d53f-47af-82e0-5625033120f5" providerId="ADAL" clId="{DBF67CF7-C665-405A-AE46-E6E0598AEB52}" dt="2021-11-04T12:42:08.081" v="2789" actId="14100"/>
        <pc:sldMasterMkLst>
          <pc:docMk/>
          <pc:sldMasterMk cId="1870766805" sldId="2147483708"/>
        </pc:sldMasterMkLst>
        <pc:picChg chg="add del mod">
          <ac:chgData name="Reis, Nadja GIZ BR" userId="7e9f5873-d53f-47af-82e0-5625033120f5" providerId="ADAL" clId="{DBF67CF7-C665-405A-AE46-E6E0598AEB52}" dt="2021-11-04T12:41:47.645" v="2785" actId="478"/>
          <ac:picMkLst>
            <pc:docMk/>
            <pc:sldMasterMk cId="1870766805" sldId="2147483708"/>
            <ac:picMk id="7" creationId="{A5E5F601-D734-4AC8-A44A-E4FFE03692E2}"/>
          </ac:picMkLst>
        </pc:picChg>
        <pc:picChg chg="add mod">
          <ac:chgData name="Reis, Nadja GIZ BR" userId="7e9f5873-d53f-47af-82e0-5625033120f5" providerId="ADAL" clId="{DBF67CF7-C665-405A-AE46-E6E0598AEB52}" dt="2021-11-04T12:42:08.081" v="2789" actId="14100"/>
          <ac:picMkLst>
            <pc:docMk/>
            <pc:sldMasterMk cId="1870766805" sldId="2147483708"/>
            <ac:picMk id="9" creationId="{46C69F15-523C-4B3A-B3FA-B049716843E7}"/>
          </ac:picMkLst>
        </pc:pic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3856318619" sldId="2147483709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1190144977" sldId="2147483710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4118429451" sldId="2147483711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995958332" sldId="2147483712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1571383466" sldId="2147483713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4207052674" sldId="2147483714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2004593234" sldId="2147483715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2812715677" sldId="2147483716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1295030962" sldId="2147483717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818884521" sldId="2147483718"/>
          </pc:sldLayoutMkLst>
        </pc:sldLayoutChg>
        <pc:sldLayoutChg chg="new replId">
          <pc:chgData name="Reis, Nadja GIZ BR" userId="7e9f5873-d53f-47af-82e0-5625033120f5" providerId="ADAL" clId="{DBF67CF7-C665-405A-AE46-E6E0598AEB52}" dt="2021-11-04T12:35:16.867" v="2662" actId="6938"/>
          <pc:sldLayoutMkLst>
            <pc:docMk/>
            <pc:sldMasterMk cId="1870766805" sldId="2147483708"/>
            <pc:sldLayoutMk cId="1420204413" sldId="2147483719"/>
          </pc:sldLayoutMkLst>
        </pc:sldLayoutChg>
      </pc:sldMasterChg>
    </pc:docChg>
  </pc:docChgLst>
  <pc:docChgLst>
    <pc:chgData name="Reis, Nadja GIZ BR" userId="S::nadja.reis@giz.de::7e9f5873-d53f-47af-82e0-5625033120f5" providerId="AD" clId="Web-{9CB990B4-A93A-498D-8C34-981534654307}"/>
    <pc:docChg chg="modSld">
      <pc:chgData name="Reis, Nadja GIZ BR" userId="S::nadja.reis@giz.de::7e9f5873-d53f-47af-82e0-5625033120f5" providerId="AD" clId="Web-{9CB990B4-A93A-498D-8C34-981534654307}" dt="2021-10-25T17:33:38.985" v="3" actId="14100"/>
      <pc:docMkLst>
        <pc:docMk/>
      </pc:docMkLst>
      <pc:sldChg chg="modSp">
        <pc:chgData name="Reis, Nadja GIZ BR" userId="S::nadja.reis@giz.de::7e9f5873-d53f-47af-82e0-5625033120f5" providerId="AD" clId="Web-{9CB990B4-A93A-498D-8C34-981534654307}" dt="2021-10-25T17:33:38.985" v="3" actId="14100"/>
        <pc:sldMkLst>
          <pc:docMk/>
          <pc:sldMk cId="580048906" sldId="1102"/>
        </pc:sldMkLst>
        <pc:spChg chg="mod">
          <ac:chgData name="Reis, Nadja GIZ BR" userId="S::nadja.reis@giz.de::7e9f5873-d53f-47af-82e0-5625033120f5" providerId="AD" clId="Web-{9CB990B4-A93A-498D-8C34-981534654307}" dt="2021-10-25T17:33:38.985" v="3" actId="14100"/>
          <ac:spMkLst>
            <pc:docMk/>
            <pc:sldMk cId="580048906" sldId="1102"/>
            <ac:spMk id="62" creationId="{D60285B8-9D9C-448C-A3BA-EC4A6C9AF037}"/>
          </ac:spMkLst>
        </pc:spChg>
      </pc:sldChg>
      <pc:sldChg chg="modSp">
        <pc:chgData name="Reis, Nadja GIZ BR" userId="S::nadja.reis@giz.de::7e9f5873-d53f-47af-82e0-5625033120f5" providerId="AD" clId="Web-{9CB990B4-A93A-498D-8C34-981534654307}" dt="2021-10-25T17:32:39.453" v="2" actId="1076"/>
        <pc:sldMkLst>
          <pc:docMk/>
          <pc:sldMk cId="2198542597" sldId="1103"/>
        </pc:sldMkLst>
        <pc:spChg chg="mod">
          <ac:chgData name="Reis, Nadja GIZ BR" userId="S::nadja.reis@giz.de::7e9f5873-d53f-47af-82e0-5625033120f5" providerId="AD" clId="Web-{9CB990B4-A93A-498D-8C34-981534654307}" dt="2021-10-25T17:32:39.453" v="2" actId="1076"/>
          <ac:spMkLst>
            <pc:docMk/>
            <pc:sldMk cId="2198542597" sldId="1103"/>
            <ac:spMk id="2" creationId="{687AD5DA-7A12-46C0-9886-7A08B1CC5EE2}"/>
          </ac:spMkLst>
        </pc:spChg>
      </pc:sldChg>
      <pc:sldChg chg="modSp">
        <pc:chgData name="Reis, Nadja GIZ BR" userId="S::nadja.reis@giz.de::7e9f5873-d53f-47af-82e0-5625033120f5" providerId="AD" clId="Web-{9CB990B4-A93A-498D-8C34-981534654307}" dt="2021-10-25T17:30:30.839" v="1" actId="1076"/>
        <pc:sldMkLst>
          <pc:docMk/>
          <pc:sldMk cId="1332339805" sldId="1105"/>
        </pc:sldMkLst>
        <pc:picChg chg="mod">
          <ac:chgData name="Reis, Nadja GIZ BR" userId="S::nadja.reis@giz.de::7e9f5873-d53f-47af-82e0-5625033120f5" providerId="AD" clId="Web-{9CB990B4-A93A-498D-8C34-981534654307}" dt="2021-10-25T17:30:30.839" v="1" actId="1076"/>
          <ac:picMkLst>
            <pc:docMk/>
            <pc:sldMk cId="1332339805" sldId="1105"/>
            <ac:picMk id="8" creationId="{073464C7-C5ED-49C2-9ADA-6321308C4493}"/>
          </ac:picMkLst>
        </pc:picChg>
      </pc:sldChg>
    </pc:docChg>
  </pc:docChgLst>
  <pc:docChgLst>
    <pc:chgData name="Reis, Nadja GIZ BR" userId="S::nadja.reis@giz.de::7e9f5873-d53f-47af-82e0-5625033120f5" providerId="AD" clId="Web-{00F9FB15-28DC-42D9-B245-3A6E8FD487F6}"/>
    <pc:docChg chg="modSld">
      <pc:chgData name="Reis, Nadja GIZ BR" userId="S::nadja.reis@giz.de::7e9f5873-d53f-47af-82e0-5625033120f5" providerId="AD" clId="Web-{00F9FB15-28DC-42D9-B245-3A6E8FD487F6}" dt="2021-10-29T01:17:57.320" v="31"/>
      <pc:docMkLst>
        <pc:docMk/>
      </pc:docMkLst>
      <pc:sldChg chg="delSp modSp delAnim">
        <pc:chgData name="Reis, Nadja GIZ BR" userId="S::nadja.reis@giz.de::7e9f5873-d53f-47af-82e0-5625033120f5" providerId="AD" clId="Web-{00F9FB15-28DC-42D9-B245-3A6E8FD487F6}" dt="2021-10-29T01:13:29.892" v="10"/>
        <pc:sldMkLst>
          <pc:docMk/>
          <pc:sldMk cId="2324693407" sldId="1112"/>
        </pc:sldMkLst>
        <pc:spChg chg="del mod">
          <ac:chgData name="Reis, Nadja GIZ BR" userId="S::nadja.reis@giz.de::7e9f5873-d53f-47af-82e0-5625033120f5" providerId="AD" clId="Web-{00F9FB15-28DC-42D9-B245-3A6E8FD487F6}" dt="2021-10-29T01:13:24.610" v="8"/>
          <ac:spMkLst>
            <pc:docMk/>
            <pc:sldMk cId="2324693407" sldId="1112"/>
            <ac:spMk id="3" creationId="{2B76DCAF-42A2-43FA-8C5A-83BA2BC78D7A}"/>
          </ac:spMkLst>
        </pc:spChg>
        <pc:spChg chg="del">
          <ac:chgData name="Reis, Nadja GIZ BR" userId="S::nadja.reis@giz.de::7e9f5873-d53f-47af-82e0-5625033120f5" providerId="AD" clId="Web-{00F9FB15-28DC-42D9-B245-3A6E8FD487F6}" dt="2021-10-29T01:13:12.126" v="4"/>
          <ac:spMkLst>
            <pc:docMk/>
            <pc:sldMk cId="2324693407" sldId="1112"/>
            <ac:spMk id="14" creationId="{87054F7B-325C-40CA-995F-E5DA68C06D08}"/>
          </ac:spMkLst>
        </pc:spChg>
        <pc:spChg chg="del">
          <ac:chgData name="Reis, Nadja GIZ BR" userId="S::nadja.reis@giz.de::7e9f5873-d53f-47af-82e0-5625033120f5" providerId="AD" clId="Web-{00F9FB15-28DC-42D9-B245-3A6E8FD487F6}" dt="2021-10-29T01:13:14.970" v="5"/>
          <ac:spMkLst>
            <pc:docMk/>
            <pc:sldMk cId="2324693407" sldId="1112"/>
            <ac:spMk id="19" creationId="{5DC3BC9E-F4C2-4D80-B402-1CAC4C4A2A1D}"/>
          </ac:spMkLst>
        </pc:spChg>
        <pc:spChg chg="del">
          <ac:chgData name="Reis, Nadja GIZ BR" userId="S::nadja.reis@giz.de::7e9f5873-d53f-47af-82e0-5625033120f5" providerId="AD" clId="Web-{00F9FB15-28DC-42D9-B245-3A6E8FD487F6}" dt="2021-10-29T01:13:06.516" v="3"/>
          <ac:spMkLst>
            <pc:docMk/>
            <pc:sldMk cId="2324693407" sldId="1112"/>
            <ac:spMk id="20" creationId="{A900E76C-B5E5-4DD3-A5F3-DEE0BEE9FA00}"/>
          </ac:spMkLst>
        </pc:spChg>
        <pc:spChg chg="del mod">
          <ac:chgData name="Reis, Nadja GIZ BR" userId="S::nadja.reis@giz.de::7e9f5873-d53f-47af-82e0-5625033120f5" providerId="AD" clId="Web-{00F9FB15-28DC-42D9-B245-3A6E8FD487F6}" dt="2021-10-29T01:13:03.110" v="2"/>
          <ac:spMkLst>
            <pc:docMk/>
            <pc:sldMk cId="2324693407" sldId="1112"/>
            <ac:spMk id="21" creationId="{8AB3541F-F63F-439F-8D49-1A36B01DE926}"/>
          </ac:spMkLst>
        </pc:spChg>
        <pc:cxnChg chg="del">
          <ac:chgData name="Reis, Nadja GIZ BR" userId="S::nadja.reis@giz.de::7e9f5873-d53f-47af-82e0-5625033120f5" providerId="AD" clId="Web-{00F9FB15-28DC-42D9-B245-3A6E8FD487F6}" dt="2021-10-29T01:13:27.532" v="9"/>
          <ac:cxnSpMkLst>
            <pc:docMk/>
            <pc:sldMk cId="2324693407" sldId="1112"/>
            <ac:cxnSpMk id="2" creationId="{A21C3ED2-5604-4ADB-BCC0-7FA93099EC1C}"/>
          </ac:cxnSpMkLst>
        </pc:cxnChg>
        <pc:cxnChg chg="del">
          <ac:chgData name="Reis, Nadja GIZ BR" userId="S::nadja.reis@giz.de::7e9f5873-d53f-47af-82e0-5625033120f5" providerId="AD" clId="Web-{00F9FB15-28DC-42D9-B245-3A6E8FD487F6}" dt="2021-10-29T01:13:29.892" v="10"/>
          <ac:cxnSpMkLst>
            <pc:docMk/>
            <pc:sldMk cId="2324693407" sldId="1112"/>
            <ac:cxnSpMk id="23" creationId="{CC137471-7355-40C0-B0EE-52EA10CB5867}"/>
          </ac:cxnSpMkLst>
        </pc:cxnChg>
        <pc:cxnChg chg="del">
          <ac:chgData name="Reis, Nadja GIZ BR" userId="S::nadja.reis@giz.de::7e9f5873-d53f-47af-82e0-5625033120f5" providerId="AD" clId="Web-{00F9FB15-28DC-42D9-B245-3A6E8FD487F6}" dt="2021-10-29T01:13:20.204" v="7"/>
          <ac:cxnSpMkLst>
            <pc:docMk/>
            <pc:sldMk cId="2324693407" sldId="1112"/>
            <ac:cxnSpMk id="29" creationId="{3AA861F1-63EB-4966-8373-46C39BAF2EA6}"/>
          </ac:cxnSpMkLst>
        </pc:cxnChg>
      </pc:sldChg>
      <pc:sldChg chg="modSp">
        <pc:chgData name="Reis, Nadja GIZ BR" userId="S::nadja.reis@giz.de::7e9f5873-d53f-47af-82e0-5625033120f5" providerId="AD" clId="Web-{00F9FB15-28DC-42D9-B245-3A6E8FD487F6}" dt="2021-10-29T01:17:57.320" v="31"/>
        <pc:sldMkLst>
          <pc:docMk/>
          <pc:sldMk cId="3595236764" sldId="1115"/>
        </pc:sldMkLst>
        <pc:spChg chg="mod">
          <ac:chgData name="Reis, Nadja GIZ BR" userId="S::nadja.reis@giz.de::7e9f5873-d53f-47af-82e0-5625033120f5" providerId="AD" clId="Web-{00F9FB15-28DC-42D9-B245-3A6E8FD487F6}" dt="2021-10-29T01:16:28.834" v="19" actId="20577"/>
          <ac:spMkLst>
            <pc:docMk/>
            <pc:sldMk cId="3595236764" sldId="1115"/>
            <ac:spMk id="6" creationId="{EC3FCB47-F898-4E38-9725-52C6CFB6FA19}"/>
          </ac:spMkLst>
        </pc:spChg>
        <pc:spChg chg="mod">
          <ac:chgData name="Reis, Nadja GIZ BR" userId="S::nadja.reis@giz.de::7e9f5873-d53f-47af-82e0-5625033120f5" providerId="AD" clId="Web-{00F9FB15-28DC-42D9-B245-3A6E8FD487F6}" dt="2021-10-29T01:17:57.320" v="31"/>
          <ac:spMkLst>
            <pc:docMk/>
            <pc:sldMk cId="3595236764" sldId="1115"/>
            <ac:spMk id="8" creationId="{8D1B799A-0133-4BDD-BEDC-C365D299BCE1}"/>
          </ac:spMkLst>
        </pc:spChg>
      </pc:sldChg>
      <pc:sldChg chg="delSp delAnim">
        <pc:chgData name="Reis, Nadja GIZ BR" userId="S::nadja.reis@giz.de::7e9f5873-d53f-47af-82e0-5625033120f5" providerId="AD" clId="Web-{00F9FB15-28DC-42D9-B245-3A6E8FD487F6}" dt="2021-10-29T01:13:48.549" v="14"/>
        <pc:sldMkLst>
          <pc:docMk/>
          <pc:sldMk cId="1945389064" sldId="1117"/>
        </pc:sldMkLst>
        <pc:spChg chg="del">
          <ac:chgData name="Reis, Nadja GIZ BR" userId="S::nadja.reis@giz.de::7e9f5873-d53f-47af-82e0-5625033120f5" providerId="AD" clId="Web-{00F9FB15-28DC-42D9-B245-3A6E8FD487F6}" dt="2021-10-29T01:13:48.549" v="14"/>
          <ac:spMkLst>
            <pc:docMk/>
            <pc:sldMk cId="1945389064" sldId="1117"/>
            <ac:spMk id="4" creationId="{D4A1E0F2-3B69-42CF-ADF3-63E0D2A38BA0}"/>
          </ac:spMkLst>
        </pc:spChg>
        <pc:spChg chg="del">
          <ac:chgData name="Reis, Nadja GIZ BR" userId="S::nadja.reis@giz.de::7e9f5873-d53f-47af-82e0-5625033120f5" providerId="AD" clId="Web-{00F9FB15-28DC-42D9-B245-3A6E8FD487F6}" dt="2021-10-29T01:13:34.955" v="11"/>
          <ac:spMkLst>
            <pc:docMk/>
            <pc:sldMk cId="1945389064" sldId="1117"/>
            <ac:spMk id="6" creationId="{97D61F4F-794D-4F56-A479-7C2E32BCF4BE}"/>
          </ac:spMkLst>
        </pc:spChg>
        <pc:spChg chg="del">
          <ac:chgData name="Reis, Nadja GIZ BR" userId="S::nadja.reis@giz.de::7e9f5873-d53f-47af-82e0-5625033120f5" providerId="AD" clId="Web-{00F9FB15-28DC-42D9-B245-3A6E8FD487F6}" dt="2021-10-29T01:13:42.783" v="13"/>
          <ac:spMkLst>
            <pc:docMk/>
            <pc:sldMk cId="1945389064" sldId="1117"/>
            <ac:spMk id="12" creationId="{F0DD011D-3371-4F23-A51D-F3F78C38F4BE}"/>
          </ac:spMkLst>
        </pc:spChg>
        <pc:cxnChg chg="del">
          <ac:chgData name="Reis, Nadja GIZ BR" userId="S::nadja.reis@giz.de::7e9f5873-d53f-47af-82e0-5625033120f5" providerId="AD" clId="Web-{00F9FB15-28DC-42D9-B245-3A6E8FD487F6}" dt="2021-10-29T01:13:37.236" v="12"/>
          <ac:cxnSpMkLst>
            <pc:docMk/>
            <pc:sldMk cId="1945389064" sldId="1117"/>
            <ac:cxnSpMk id="9" creationId="{8C7C22EB-FAF5-4C30-A49B-F77407B30BF6}"/>
          </ac:cxnSpMkLst>
        </pc:cxnChg>
      </pc:sldChg>
    </pc:docChg>
  </pc:docChgLst>
  <pc:docChgLst>
    <pc:chgData name="Reis, Nadja GIZ BR" userId="S::nadja.reis@giz.de::7e9f5873-d53f-47af-82e0-5625033120f5" providerId="AD" clId="Web-{079866FC-601A-47F1-BC9A-81EEE2B9DB69}"/>
    <pc:docChg chg="modSld">
      <pc:chgData name="Reis, Nadja GIZ BR" userId="S::nadja.reis@giz.de::7e9f5873-d53f-47af-82e0-5625033120f5" providerId="AD" clId="Web-{079866FC-601A-47F1-BC9A-81EEE2B9DB69}" dt="2021-10-27T12:35:05.610" v="3" actId="14100"/>
      <pc:docMkLst>
        <pc:docMk/>
      </pc:docMkLst>
      <pc:sldChg chg="modSp">
        <pc:chgData name="Reis, Nadja GIZ BR" userId="S::nadja.reis@giz.de::7e9f5873-d53f-47af-82e0-5625033120f5" providerId="AD" clId="Web-{079866FC-601A-47F1-BC9A-81EEE2B9DB69}" dt="2021-10-27T12:35:05.610" v="3" actId="14100"/>
        <pc:sldMkLst>
          <pc:docMk/>
          <pc:sldMk cId="1945389064" sldId="1117"/>
        </pc:sldMkLst>
        <pc:spChg chg="mod">
          <ac:chgData name="Reis, Nadja GIZ BR" userId="S::nadja.reis@giz.de::7e9f5873-d53f-47af-82e0-5625033120f5" providerId="AD" clId="Web-{079866FC-601A-47F1-BC9A-81EEE2B9DB69}" dt="2021-10-27T12:35:00.188" v="2" actId="1076"/>
          <ac:spMkLst>
            <pc:docMk/>
            <pc:sldMk cId="1945389064" sldId="1117"/>
            <ac:spMk id="2" creationId="{3957BCB1-5748-4DAA-B52F-24C06DD6A727}"/>
          </ac:spMkLst>
        </pc:spChg>
        <pc:spChg chg="mod">
          <ac:chgData name="Reis, Nadja GIZ BR" userId="S::nadja.reis@giz.de::7e9f5873-d53f-47af-82e0-5625033120f5" providerId="AD" clId="Web-{079866FC-601A-47F1-BC9A-81EEE2B9DB69}" dt="2021-10-27T12:34:49.032" v="0" actId="1076"/>
          <ac:spMkLst>
            <pc:docMk/>
            <pc:sldMk cId="1945389064" sldId="1117"/>
            <ac:spMk id="3" creationId="{3C04FBA2-7BD7-49C8-BD4C-EB2AFAEF5C41}"/>
          </ac:spMkLst>
        </pc:spChg>
        <pc:spChg chg="mod">
          <ac:chgData name="Reis, Nadja GIZ BR" userId="S::nadja.reis@giz.de::7e9f5873-d53f-47af-82e0-5625033120f5" providerId="AD" clId="Web-{079866FC-601A-47F1-BC9A-81EEE2B9DB69}" dt="2021-10-27T12:35:05.610" v="3" actId="14100"/>
          <ac:spMkLst>
            <pc:docMk/>
            <pc:sldMk cId="1945389064" sldId="1117"/>
            <ac:spMk id="6" creationId="{97D61F4F-794D-4F56-A479-7C2E32BCF4BE}"/>
          </ac:spMkLst>
        </pc:spChg>
        <pc:spChg chg="mod">
          <ac:chgData name="Reis, Nadja GIZ BR" userId="S::nadja.reis@giz.de::7e9f5873-d53f-47af-82e0-5625033120f5" providerId="AD" clId="Web-{079866FC-601A-47F1-BC9A-81EEE2B9DB69}" dt="2021-10-27T12:34:56.907" v="1" actId="1076"/>
          <ac:spMkLst>
            <pc:docMk/>
            <pc:sldMk cId="1945389064" sldId="1117"/>
            <ac:spMk id="11" creationId="{6405769E-A3CB-4F00-9293-D2C23F33D3F6}"/>
          </ac:spMkLst>
        </pc:spChg>
      </pc:sldChg>
    </pc:docChg>
  </pc:docChgLst>
  <pc:docChgLst>
    <pc:chgData name="Reis, Nadja GIZ BR" userId="S::nadja.reis@giz.de::7e9f5873-d53f-47af-82e0-5625033120f5" providerId="AD" clId="Web-{36E1286D-85F6-45BE-AE2A-E5241E0B094F}"/>
    <pc:docChg chg="modSld">
      <pc:chgData name="Reis, Nadja GIZ BR" userId="S::nadja.reis@giz.de::7e9f5873-d53f-47af-82e0-5625033120f5" providerId="AD" clId="Web-{36E1286D-85F6-45BE-AE2A-E5241E0B094F}" dt="2021-10-27T12:14:58.618" v="10"/>
      <pc:docMkLst>
        <pc:docMk/>
      </pc:docMkLst>
      <pc:sldChg chg="delSp modSp">
        <pc:chgData name="Reis, Nadja GIZ BR" userId="S::nadja.reis@giz.de::7e9f5873-d53f-47af-82e0-5625033120f5" providerId="AD" clId="Web-{36E1286D-85F6-45BE-AE2A-E5241E0B094F}" dt="2021-10-27T12:14:58.618" v="10"/>
        <pc:sldMkLst>
          <pc:docMk/>
          <pc:sldMk cId="1945389064" sldId="1117"/>
        </pc:sldMkLst>
        <pc:spChg chg="mod">
          <ac:chgData name="Reis, Nadja GIZ BR" userId="S::nadja.reis@giz.de::7e9f5873-d53f-47af-82e0-5625033120f5" providerId="AD" clId="Web-{36E1286D-85F6-45BE-AE2A-E5241E0B094F}" dt="2021-10-27T12:14:42.164" v="6" actId="1076"/>
          <ac:spMkLst>
            <pc:docMk/>
            <pc:sldMk cId="1945389064" sldId="1117"/>
            <ac:spMk id="6" creationId="{97D61F4F-794D-4F56-A479-7C2E32BCF4BE}"/>
          </ac:spMkLst>
        </pc:spChg>
        <pc:spChg chg="del">
          <ac:chgData name="Reis, Nadja GIZ BR" userId="S::nadja.reis@giz.de::7e9f5873-d53f-47af-82e0-5625033120f5" providerId="AD" clId="Web-{36E1286D-85F6-45BE-AE2A-E5241E0B094F}" dt="2021-10-27T12:14:27.038" v="1"/>
          <ac:spMkLst>
            <pc:docMk/>
            <pc:sldMk cId="1945389064" sldId="1117"/>
            <ac:spMk id="7" creationId="{847A71D7-34E2-4F9B-8AF7-EB520CBCD538}"/>
          </ac:spMkLst>
        </pc:spChg>
        <pc:spChg chg="del">
          <ac:chgData name="Reis, Nadja GIZ BR" userId="S::nadja.reis@giz.de::7e9f5873-d53f-47af-82e0-5625033120f5" providerId="AD" clId="Web-{36E1286D-85F6-45BE-AE2A-E5241E0B094F}" dt="2021-10-27T12:14:23.272" v="0"/>
          <ac:spMkLst>
            <pc:docMk/>
            <pc:sldMk cId="1945389064" sldId="1117"/>
            <ac:spMk id="8" creationId="{8120EF20-9126-434D-A539-A9247133F9D2}"/>
          </ac:spMkLst>
        </pc:spChg>
        <pc:cxnChg chg="del">
          <ac:chgData name="Reis, Nadja GIZ BR" userId="S::nadja.reis@giz.de::7e9f5873-d53f-47af-82e0-5625033120f5" providerId="AD" clId="Web-{36E1286D-85F6-45BE-AE2A-E5241E0B094F}" dt="2021-10-27T12:14:58.618" v="10"/>
          <ac:cxnSpMkLst>
            <pc:docMk/>
            <pc:sldMk cId="1945389064" sldId="1117"/>
            <ac:cxnSpMk id="5" creationId="{F5F0F747-B19B-43D1-8632-C3D5BF5B37FD}"/>
          </ac:cxnSpMkLst>
        </pc:cxnChg>
        <pc:cxnChg chg="mod">
          <ac:chgData name="Reis, Nadja GIZ BR" userId="S::nadja.reis@giz.de::7e9f5873-d53f-47af-82e0-5625033120f5" providerId="AD" clId="Web-{36E1286D-85F6-45BE-AE2A-E5241E0B094F}" dt="2021-10-27T12:14:56.149" v="9" actId="1076"/>
          <ac:cxnSpMkLst>
            <pc:docMk/>
            <pc:sldMk cId="1945389064" sldId="1117"/>
            <ac:cxnSpMk id="9" creationId="{8C7C22EB-FAF5-4C30-A49B-F77407B30BF6}"/>
          </ac:cxnSpMkLst>
        </pc:cxnChg>
        <pc:cxnChg chg="del">
          <ac:chgData name="Reis, Nadja GIZ BR" userId="S::nadja.reis@giz.de::7e9f5873-d53f-47af-82e0-5625033120f5" providerId="AD" clId="Web-{36E1286D-85F6-45BE-AE2A-E5241E0B094F}" dt="2021-10-27T12:14:29.601" v="2"/>
          <ac:cxnSpMkLst>
            <pc:docMk/>
            <pc:sldMk cId="1945389064" sldId="1117"/>
            <ac:cxnSpMk id="14" creationId="{CD7B2798-9BA5-4F45-A96A-A461D8EAFD21}"/>
          </ac:cxnSpMkLst>
        </pc:cxnChg>
      </pc:sldChg>
    </pc:docChg>
  </pc:docChgLst>
  <pc:docChgLst>
    <pc:chgData name="Silva, Mariana GIZ BR" userId="a061633a-14d3-4846-88b6-f939a17ddff3" providerId="ADAL" clId="{CC4D7F76-EA6D-4183-9857-B3317F2B5C5F}"/>
    <pc:docChg chg="undo custSel addSld delSld modSld sldOrd">
      <pc:chgData name="Silva, Mariana GIZ BR" userId="a061633a-14d3-4846-88b6-f939a17ddff3" providerId="ADAL" clId="{CC4D7F76-EA6D-4183-9857-B3317F2B5C5F}" dt="2022-03-16T19:59:13.529" v="1717" actId="1076"/>
      <pc:docMkLst>
        <pc:docMk/>
      </pc:docMkLst>
      <pc:sldChg chg="add del setBg modNotes">
        <pc:chgData name="Silva, Mariana GIZ BR" userId="a061633a-14d3-4846-88b6-f939a17ddff3" providerId="ADAL" clId="{CC4D7F76-EA6D-4183-9857-B3317F2B5C5F}" dt="2022-03-16T14:52:47.906" v="1181" actId="47"/>
        <pc:sldMkLst>
          <pc:docMk/>
          <pc:sldMk cId="4117352427" sldId="292"/>
        </pc:sldMkLst>
      </pc:sldChg>
      <pc:sldChg chg="modSp mod">
        <pc:chgData name="Silva, Mariana GIZ BR" userId="a061633a-14d3-4846-88b6-f939a17ddff3" providerId="ADAL" clId="{CC4D7F76-EA6D-4183-9857-B3317F2B5C5F}" dt="2022-03-16T14:04:48.334" v="542" actId="13926"/>
        <pc:sldMkLst>
          <pc:docMk/>
          <pc:sldMk cId="2198542597" sldId="1103"/>
        </pc:sldMkLst>
        <pc:spChg chg="mod">
          <ac:chgData name="Silva, Mariana GIZ BR" userId="a061633a-14d3-4846-88b6-f939a17ddff3" providerId="ADAL" clId="{CC4D7F76-EA6D-4183-9857-B3317F2B5C5F}" dt="2022-03-16T14:04:48.334" v="542" actId="13926"/>
          <ac:spMkLst>
            <pc:docMk/>
            <pc:sldMk cId="2198542597" sldId="1103"/>
            <ac:spMk id="2" creationId="{687AD5DA-7A12-46C0-9886-7A08B1CC5EE2}"/>
          </ac:spMkLst>
        </pc:spChg>
        <pc:spChg chg="mod">
          <ac:chgData name="Silva, Mariana GIZ BR" userId="a061633a-14d3-4846-88b6-f939a17ddff3" providerId="ADAL" clId="{CC4D7F76-EA6D-4183-9857-B3317F2B5C5F}" dt="2022-03-14T21:38:32.141" v="3"/>
          <ac:spMkLst>
            <pc:docMk/>
            <pc:sldMk cId="2198542597" sldId="1103"/>
            <ac:spMk id="3" creationId="{4DA3DFA1-B1D7-4613-8008-84AB72341FD7}"/>
          </ac:spMkLst>
        </pc:spChg>
        <pc:spChg chg="mod">
          <ac:chgData name="Silva, Mariana GIZ BR" userId="a061633a-14d3-4846-88b6-f939a17ddff3" providerId="ADAL" clId="{CC4D7F76-EA6D-4183-9857-B3317F2B5C5F}" dt="2022-03-14T21:39:08.793" v="11" actId="1076"/>
          <ac:spMkLst>
            <pc:docMk/>
            <pc:sldMk cId="2198542597" sldId="1103"/>
            <ac:spMk id="10" creationId="{741AF18A-F792-4AAF-8A41-1E3EB1315402}"/>
          </ac:spMkLst>
        </pc:spChg>
        <pc:spChg chg="mod">
          <ac:chgData name="Silva, Mariana GIZ BR" userId="a061633a-14d3-4846-88b6-f939a17ddff3" providerId="ADAL" clId="{CC4D7F76-EA6D-4183-9857-B3317F2B5C5F}" dt="2022-03-14T21:39:08.793" v="11" actId="1076"/>
          <ac:spMkLst>
            <pc:docMk/>
            <pc:sldMk cId="2198542597" sldId="1103"/>
            <ac:spMk id="11" creationId="{3FBC449D-E99E-44E0-81A7-BE45868AE364}"/>
          </ac:spMkLst>
        </pc:spChg>
      </pc:sldChg>
      <pc:sldChg chg="addSp modSp mod modAnim">
        <pc:chgData name="Silva, Mariana GIZ BR" userId="a061633a-14d3-4846-88b6-f939a17ddff3" providerId="ADAL" clId="{CC4D7F76-EA6D-4183-9857-B3317F2B5C5F}" dt="2022-03-16T19:01:40.042" v="1317"/>
        <pc:sldMkLst>
          <pc:docMk/>
          <pc:sldMk cId="2324693407" sldId="1112"/>
        </pc:sldMkLst>
        <pc:spChg chg="add mod">
          <ac:chgData name="Silva, Mariana GIZ BR" userId="a061633a-14d3-4846-88b6-f939a17ddff3" providerId="ADAL" clId="{CC4D7F76-EA6D-4183-9857-B3317F2B5C5F}" dt="2022-03-16T18:24:55.745" v="1191"/>
          <ac:spMkLst>
            <pc:docMk/>
            <pc:sldMk cId="2324693407" sldId="1112"/>
            <ac:spMk id="2" creationId="{2D04E390-9123-4762-BEC6-C9E9C4D67BD9}"/>
          </ac:spMkLst>
        </pc:spChg>
      </pc:sldChg>
      <pc:sldChg chg="del">
        <pc:chgData name="Silva, Mariana GIZ BR" userId="a061633a-14d3-4846-88b6-f939a17ddff3" providerId="ADAL" clId="{CC4D7F76-EA6D-4183-9857-B3317F2B5C5F}" dt="2022-03-15T16:24:04.622" v="224" actId="47"/>
        <pc:sldMkLst>
          <pc:docMk/>
          <pc:sldMk cId="3595236764" sldId="1115"/>
        </pc:sldMkLst>
      </pc:sldChg>
      <pc:sldChg chg="addSp modSp mod ord modAnim">
        <pc:chgData name="Silva, Mariana GIZ BR" userId="a061633a-14d3-4846-88b6-f939a17ddff3" providerId="ADAL" clId="{CC4D7F76-EA6D-4183-9857-B3317F2B5C5F}" dt="2022-03-16T19:01:27.472" v="1315"/>
        <pc:sldMkLst>
          <pc:docMk/>
          <pc:sldMk cId="1945389064" sldId="1117"/>
        </pc:sldMkLst>
        <pc:spChg chg="add mod">
          <ac:chgData name="Silva, Mariana GIZ BR" userId="a061633a-14d3-4846-88b6-f939a17ddff3" providerId="ADAL" clId="{CC4D7F76-EA6D-4183-9857-B3317F2B5C5F}" dt="2022-03-16T14:12:17.508" v="550" actId="1076"/>
          <ac:spMkLst>
            <pc:docMk/>
            <pc:sldMk cId="1945389064" sldId="1117"/>
            <ac:spMk id="4" creationId="{7E6978FD-70AA-446E-8DF5-87676DB56AE3}"/>
          </ac:spMkLst>
        </pc:spChg>
      </pc:sldChg>
      <pc:sldChg chg="del">
        <pc:chgData name="Silva, Mariana GIZ BR" userId="a061633a-14d3-4846-88b6-f939a17ddff3" providerId="ADAL" clId="{CC4D7F76-EA6D-4183-9857-B3317F2B5C5F}" dt="2022-03-15T16:17:16.944" v="89" actId="47"/>
        <pc:sldMkLst>
          <pc:docMk/>
          <pc:sldMk cId="466032459" sldId="1118"/>
        </pc:sldMkLst>
      </pc:sldChg>
      <pc:sldChg chg="del">
        <pc:chgData name="Silva, Mariana GIZ BR" userId="a061633a-14d3-4846-88b6-f939a17ddff3" providerId="ADAL" clId="{CC4D7F76-EA6D-4183-9857-B3317F2B5C5F}" dt="2022-03-15T16:17:12.112" v="88" actId="47"/>
        <pc:sldMkLst>
          <pc:docMk/>
          <pc:sldMk cId="3275528888" sldId="1122"/>
        </pc:sldMkLst>
      </pc:sldChg>
      <pc:sldChg chg="del">
        <pc:chgData name="Silva, Mariana GIZ BR" userId="a061633a-14d3-4846-88b6-f939a17ddff3" providerId="ADAL" clId="{CC4D7F76-EA6D-4183-9857-B3317F2B5C5F}" dt="2022-03-15T17:05:32.197" v="501" actId="47"/>
        <pc:sldMkLst>
          <pc:docMk/>
          <pc:sldMk cId="4092691734" sldId="1124"/>
        </pc:sldMkLst>
      </pc:sldChg>
      <pc:sldChg chg="del">
        <pc:chgData name="Silva, Mariana GIZ BR" userId="a061633a-14d3-4846-88b6-f939a17ddff3" providerId="ADAL" clId="{CC4D7F76-EA6D-4183-9857-B3317F2B5C5F}" dt="2022-03-15T17:05:34.621" v="502" actId="47"/>
        <pc:sldMkLst>
          <pc:docMk/>
          <pc:sldMk cId="1397703360" sldId="1125"/>
        </pc:sldMkLst>
      </pc:sldChg>
      <pc:sldChg chg="addSp modSp mod modAnim">
        <pc:chgData name="Silva, Mariana GIZ BR" userId="a061633a-14d3-4846-88b6-f939a17ddff3" providerId="ADAL" clId="{CC4D7F76-EA6D-4183-9857-B3317F2B5C5F}" dt="2022-03-16T19:03:20.742" v="1332"/>
        <pc:sldMkLst>
          <pc:docMk/>
          <pc:sldMk cId="4104428865" sldId="1126"/>
        </pc:sldMkLst>
        <pc:spChg chg="add mod">
          <ac:chgData name="Silva, Mariana GIZ BR" userId="a061633a-14d3-4846-88b6-f939a17ddff3" providerId="ADAL" clId="{CC4D7F76-EA6D-4183-9857-B3317F2B5C5F}" dt="2022-03-15T17:17:15.740" v="536" actId="1076"/>
          <ac:spMkLst>
            <pc:docMk/>
            <pc:sldMk cId="4104428865" sldId="1126"/>
            <ac:spMk id="17" creationId="{91B6373D-4268-44A9-AFFE-370C0F31AD3E}"/>
          </ac:spMkLst>
        </pc:spChg>
      </pc:sldChg>
      <pc:sldChg chg="del">
        <pc:chgData name="Silva, Mariana GIZ BR" userId="a061633a-14d3-4846-88b6-f939a17ddff3" providerId="ADAL" clId="{CC4D7F76-EA6D-4183-9857-B3317F2B5C5F}" dt="2022-03-15T17:17:18.222" v="537" actId="47"/>
        <pc:sldMkLst>
          <pc:docMk/>
          <pc:sldMk cId="552332618" sldId="1127"/>
        </pc:sldMkLst>
      </pc:sldChg>
      <pc:sldChg chg="addSp delSp modSp mod delAnim modAnim">
        <pc:chgData name="Silva, Mariana GIZ BR" userId="a061633a-14d3-4846-88b6-f939a17ddff3" providerId="ADAL" clId="{CC4D7F76-EA6D-4183-9857-B3317F2B5C5F}" dt="2022-03-16T19:39:09.539" v="1567" actId="478"/>
        <pc:sldMkLst>
          <pc:docMk/>
          <pc:sldMk cId="2905272199" sldId="1132"/>
        </pc:sldMkLst>
        <pc:spChg chg="add mod">
          <ac:chgData name="Silva, Mariana GIZ BR" userId="a061633a-14d3-4846-88b6-f939a17ddff3" providerId="ADAL" clId="{CC4D7F76-EA6D-4183-9857-B3317F2B5C5F}" dt="2022-03-16T14:14:23.726" v="554" actId="1076"/>
          <ac:spMkLst>
            <pc:docMk/>
            <pc:sldMk cId="2905272199" sldId="1132"/>
            <ac:spMk id="2" creationId="{0D87DEDF-83FA-4982-89AD-29821BF140E4}"/>
          </ac:spMkLst>
        </pc:spChg>
        <pc:spChg chg="add del mod">
          <ac:chgData name="Silva, Mariana GIZ BR" userId="a061633a-14d3-4846-88b6-f939a17ddff3" providerId="ADAL" clId="{CC4D7F76-EA6D-4183-9857-B3317F2B5C5F}" dt="2022-03-16T19:37:04.004" v="1554" actId="478"/>
          <ac:spMkLst>
            <pc:docMk/>
            <pc:sldMk cId="2905272199" sldId="1132"/>
            <ac:spMk id="17" creationId="{5D118116-AF42-4757-8E4E-D7301A3EB829}"/>
          </ac:spMkLst>
        </pc:spChg>
        <pc:spChg chg="add del mod">
          <ac:chgData name="Silva, Mariana GIZ BR" userId="a061633a-14d3-4846-88b6-f939a17ddff3" providerId="ADAL" clId="{CC4D7F76-EA6D-4183-9857-B3317F2B5C5F}" dt="2022-03-16T19:39:09.539" v="1567" actId="478"/>
          <ac:spMkLst>
            <pc:docMk/>
            <pc:sldMk cId="2905272199" sldId="1132"/>
            <ac:spMk id="18" creationId="{35227FBB-2DAE-455E-BD07-DE56FC19957A}"/>
          </ac:spMkLst>
        </pc:spChg>
        <pc:picChg chg="add del mod">
          <ac:chgData name="Silva, Mariana GIZ BR" userId="a061633a-14d3-4846-88b6-f939a17ddff3" providerId="ADAL" clId="{CC4D7F76-EA6D-4183-9857-B3317F2B5C5F}" dt="2022-03-16T19:39:06.126" v="1566" actId="478"/>
          <ac:picMkLst>
            <pc:docMk/>
            <pc:sldMk cId="2905272199" sldId="1132"/>
            <ac:picMk id="3" creationId="{1D06B658-4F20-4F24-9EA0-D5F27FBCFFF0}"/>
          </ac:picMkLst>
        </pc:picChg>
      </pc:sldChg>
      <pc:sldChg chg="modSp del mod">
        <pc:chgData name="Silva, Mariana GIZ BR" userId="a061633a-14d3-4846-88b6-f939a17ddff3" providerId="ADAL" clId="{CC4D7F76-EA6D-4183-9857-B3317F2B5C5F}" dt="2022-03-15T16:42:36.438" v="300" actId="47"/>
        <pc:sldMkLst>
          <pc:docMk/>
          <pc:sldMk cId="3039324301" sldId="1133"/>
        </pc:sldMkLst>
        <pc:spChg chg="mod">
          <ac:chgData name="Silva, Mariana GIZ BR" userId="a061633a-14d3-4846-88b6-f939a17ddff3" providerId="ADAL" clId="{CC4D7F76-EA6D-4183-9857-B3317F2B5C5F}" dt="2022-03-15T16:24:30.642" v="226" actId="20577"/>
          <ac:spMkLst>
            <pc:docMk/>
            <pc:sldMk cId="3039324301" sldId="1133"/>
            <ac:spMk id="6" creationId="{EC3FCB47-F898-4E38-9725-52C6CFB6FA19}"/>
          </ac:spMkLst>
        </pc:spChg>
      </pc:sldChg>
      <pc:sldChg chg="addSp modSp mod modAnim">
        <pc:chgData name="Silva, Mariana GIZ BR" userId="a061633a-14d3-4846-88b6-f939a17ddff3" providerId="ADAL" clId="{CC4D7F76-EA6D-4183-9857-B3317F2B5C5F}" dt="2022-03-16T19:58:18.502" v="1711" actId="1076"/>
        <pc:sldMkLst>
          <pc:docMk/>
          <pc:sldMk cId="1774795464" sldId="1134"/>
        </pc:sldMkLst>
        <pc:spChg chg="add mod">
          <ac:chgData name="Silva, Mariana GIZ BR" userId="a061633a-14d3-4846-88b6-f939a17ddff3" providerId="ADAL" clId="{CC4D7F76-EA6D-4183-9857-B3317F2B5C5F}" dt="2022-03-16T19:58:18.502" v="1711" actId="1076"/>
          <ac:spMkLst>
            <pc:docMk/>
            <pc:sldMk cId="1774795464" sldId="1134"/>
            <ac:spMk id="2" creationId="{A088D2F0-5CB1-4266-9B2F-F81DD6746424}"/>
          </ac:spMkLst>
        </pc:spChg>
      </pc:sldChg>
      <pc:sldChg chg="addSp delSp modSp mod">
        <pc:chgData name="Silva, Mariana GIZ BR" userId="a061633a-14d3-4846-88b6-f939a17ddff3" providerId="ADAL" clId="{CC4D7F76-EA6D-4183-9857-B3317F2B5C5F}" dt="2022-03-16T19:56:24.131" v="1698" actId="478"/>
        <pc:sldMkLst>
          <pc:docMk/>
          <pc:sldMk cId="1340943138" sldId="1143"/>
        </pc:sldMkLst>
        <pc:spChg chg="add del mod">
          <ac:chgData name="Silva, Mariana GIZ BR" userId="a061633a-14d3-4846-88b6-f939a17ddff3" providerId="ADAL" clId="{CC4D7F76-EA6D-4183-9857-B3317F2B5C5F}" dt="2022-03-16T19:56:21.257" v="1697" actId="478"/>
          <ac:spMkLst>
            <pc:docMk/>
            <pc:sldMk cId="1340943138" sldId="1143"/>
            <ac:spMk id="2" creationId="{D22B292D-E3B4-4DDF-837E-DEC66160FC9F}"/>
          </ac:spMkLst>
        </pc:spChg>
        <pc:spChg chg="add del mod">
          <ac:chgData name="Silva, Mariana GIZ BR" userId="a061633a-14d3-4846-88b6-f939a17ddff3" providerId="ADAL" clId="{CC4D7F76-EA6D-4183-9857-B3317F2B5C5F}" dt="2022-03-16T19:56:24.131" v="1698" actId="478"/>
          <ac:spMkLst>
            <pc:docMk/>
            <pc:sldMk cId="1340943138" sldId="1143"/>
            <ac:spMk id="25" creationId="{AB1D1913-11DE-4558-A2E8-5FFC57337888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31" creationId="{C2F9E988-95AF-4E26-BC2B-59A5020F16EF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32" creationId="{201BC268-A4BC-4FC4-85EA-0C3E976635AF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42" creationId="{B6C15C5B-C23F-4E7E-B432-2AE217336FDC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43" creationId="{5693B906-A193-4A35-A277-DD9A1F604415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45" creationId="{115ADBAD-FC6C-4047-AF36-09066B2D953A}"/>
          </ac:spMkLst>
        </pc:spChg>
        <pc:spChg chg="mod">
          <ac:chgData name="Silva, Mariana GIZ BR" userId="a061633a-14d3-4846-88b6-f939a17ddff3" providerId="ADAL" clId="{CC4D7F76-EA6D-4183-9857-B3317F2B5C5F}" dt="2022-03-16T19:35:17.066" v="1546" actId="1076"/>
          <ac:spMkLst>
            <pc:docMk/>
            <pc:sldMk cId="1340943138" sldId="1143"/>
            <ac:spMk id="48" creationId="{2EA8390F-5815-4968-A93C-5E543D15E4DD}"/>
          </ac:spMkLst>
        </pc:spChg>
        <pc:grpChg chg="mod">
          <ac:chgData name="Silva, Mariana GIZ BR" userId="a061633a-14d3-4846-88b6-f939a17ddff3" providerId="ADAL" clId="{CC4D7F76-EA6D-4183-9857-B3317F2B5C5F}" dt="2022-03-16T19:35:17.066" v="1546" actId="1076"/>
          <ac:grpSpMkLst>
            <pc:docMk/>
            <pc:sldMk cId="1340943138" sldId="1143"/>
            <ac:grpSpMk id="20" creationId="{7A7E198E-8095-4B6A-8355-B31410C9B4F4}"/>
          </ac:grpSpMkLst>
        </pc:grpChg>
        <pc:cxnChg chg="mod">
          <ac:chgData name="Silva, Mariana GIZ BR" userId="a061633a-14d3-4846-88b6-f939a17ddff3" providerId="ADAL" clId="{CC4D7F76-EA6D-4183-9857-B3317F2B5C5F}" dt="2022-03-16T19:35:17.066" v="1546" actId="1076"/>
          <ac:cxnSpMkLst>
            <pc:docMk/>
            <pc:sldMk cId="1340943138" sldId="1143"/>
            <ac:cxnSpMk id="30" creationId="{7D6E109B-9335-4691-AAE6-ACC78ED45D3D}"/>
          </ac:cxnSpMkLst>
        </pc:cxnChg>
        <pc:cxnChg chg="mod">
          <ac:chgData name="Silva, Mariana GIZ BR" userId="a061633a-14d3-4846-88b6-f939a17ddff3" providerId="ADAL" clId="{CC4D7F76-EA6D-4183-9857-B3317F2B5C5F}" dt="2022-03-16T19:35:17.066" v="1546" actId="1076"/>
          <ac:cxnSpMkLst>
            <pc:docMk/>
            <pc:sldMk cId="1340943138" sldId="1143"/>
            <ac:cxnSpMk id="40" creationId="{DB7B828E-84D5-4787-885A-8D1D4977D21A}"/>
          </ac:cxnSpMkLst>
        </pc:cxnChg>
      </pc:sldChg>
      <pc:sldChg chg="addSp modSp mod modAnim">
        <pc:chgData name="Silva, Mariana GIZ BR" userId="a061633a-14d3-4846-88b6-f939a17ddff3" providerId="ADAL" clId="{CC4D7F76-EA6D-4183-9857-B3317F2B5C5F}" dt="2022-03-16T19:03:52.807" v="1342"/>
        <pc:sldMkLst>
          <pc:docMk/>
          <pc:sldMk cId="1377607206" sldId="1144"/>
        </pc:sldMkLst>
        <pc:spChg chg="add mod">
          <ac:chgData name="Silva, Mariana GIZ BR" userId="a061633a-14d3-4846-88b6-f939a17ddff3" providerId="ADAL" clId="{CC4D7F76-EA6D-4183-9857-B3317F2B5C5F}" dt="2022-03-16T19:03:44.322" v="1340" actId="14100"/>
          <ac:spMkLst>
            <pc:docMk/>
            <pc:sldMk cId="1377607206" sldId="1144"/>
            <ac:spMk id="23" creationId="{83A3CFCE-A4C6-42AB-AC61-D48E16E78516}"/>
          </ac:spMkLst>
        </pc:spChg>
        <pc:spChg chg="add mod">
          <ac:chgData name="Silva, Mariana GIZ BR" userId="a061633a-14d3-4846-88b6-f939a17ddff3" providerId="ADAL" clId="{CC4D7F76-EA6D-4183-9857-B3317F2B5C5F}" dt="2022-03-16T19:03:41.833" v="1339" actId="1076"/>
          <ac:spMkLst>
            <pc:docMk/>
            <pc:sldMk cId="1377607206" sldId="1144"/>
            <ac:spMk id="24" creationId="{21C5AFB7-7A19-4460-A2BB-FED265BFD77C}"/>
          </ac:spMkLst>
        </pc:spChg>
        <pc:picChg chg="mod">
          <ac:chgData name="Silva, Mariana GIZ BR" userId="a061633a-14d3-4846-88b6-f939a17ddff3" providerId="ADAL" clId="{CC4D7F76-EA6D-4183-9857-B3317F2B5C5F}" dt="2022-03-15T17:03:49.984" v="496" actId="1076"/>
          <ac:picMkLst>
            <pc:docMk/>
            <pc:sldMk cId="1377607206" sldId="1144"/>
            <ac:picMk id="8" creationId="{68AAE684-2A2E-4FC8-9481-85B3D6A2E435}"/>
          </ac:picMkLst>
        </pc:picChg>
      </pc:sldChg>
      <pc:sldChg chg="addSp delSp modSp mod ord modAnim addCm delCm">
        <pc:chgData name="Silva, Mariana GIZ BR" userId="a061633a-14d3-4846-88b6-f939a17ddff3" providerId="ADAL" clId="{CC4D7F76-EA6D-4183-9857-B3317F2B5C5F}" dt="2022-03-16T19:54:39.784" v="1696" actId="20577"/>
        <pc:sldMkLst>
          <pc:docMk/>
          <pc:sldMk cId="2659741297" sldId="1146"/>
        </pc:sldMkLst>
        <pc:spChg chg="add del mod">
          <ac:chgData name="Silva, Mariana GIZ BR" userId="a061633a-14d3-4846-88b6-f939a17ddff3" providerId="ADAL" clId="{CC4D7F76-EA6D-4183-9857-B3317F2B5C5F}" dt="2022-03-15T16:40:29.405" v="257" actId="478"/>
          <ac:spMkLst>
            <pc:docMk/>
            <pc:sldMk cId="2659741297" sldId="1146"/>
            <ac:spMk id="2" creationId="{962BFC31-6360-40F2-AC60-DF2BE2E8CF16}"/>
          </ac:spMkLst>
        </pc:spChg>
        <pc:spChg chg="add mod">
          <ac:chgData name="Silva, Mariana GIZ BR" userId="a061633a-14d3-4846-88b6-f939a17ddff3" providerId="ADAL" clId="{CC4D7F76-EA6D-4183-9857-B3317F2B5C5F}" dt="2022-03-16T19:54:39.784" v="1696" actId="20577"/>
          <ac:spMkLst>
            <pc:docMk/>
            <pc:sldMk cId="2659741297" sldId="1146"/>
            <ac:spMk id="5" creationId="{F229CACB-1745-4FC2-BEF4-67243ECC4E3C}"/>
          </ac:spMkLst>
        </pc:spChg>
        <pc:spChg chg="add del mod">
          <ac:chgData name="Silva, Mariana GIZ BR" userId="a061633a-14d3-4846-88b6-f939a17ddff3" providerId="ADAL" clId="{CC4D7F76-EA6D-4183-9857-B3317F2B5C5F}" dt="2022-03-16T14:10:16.737" v="549" actId="478"/>
          <ac:spMkLst>
            <pc:docMk/>
            <pc:sldMk cId="2659741297" sldId="1146"/>
            <ac:spMk id="17" creationId="{63FDC852-49F4-48BA-B79C-0417EADBEDBE}"/>
          </ac:spMkLst>
        </pc:spChg>
      </pc:sldChg>
      <pc:sldChg chg="del ord">
        <pc:chgData name="Silva, Mariana GIZ BR" userId="a061633a-14d3-4846-88b6-f939a17ddff3" providerId="ADAL" clId="{CC4D7F76-EA6D-4183-9857-B3317F2B5C5F}" dt="2022-03-15T16:12:45.799" v="40" actId="47"/>
        <pc:sldMkLst>
          <pc:docMk/>
          <pc:sldMk cId="3267114804" sldId="1147"/>
        </pc:sldMkLst>
      </pc:sldChg>
      <pc:sldChg chg="addSp modSp mod modAnim">
        <pc:chgData name="Silva, Mariana GIZ BR" userId="a061633a-14d3-4846-88b6-f939a17ddff3" providerId="ADAL" clId="{CC4D7F76-EA6D-4183-9857-B3317F2B5C5F}" dt="2022-03-16T19:01:52.149" v="1320"/>
        <pc:sldMkLst>
          <pc:docMk/>
          <pc:sldMk cId="3564737184" sldId="1150"/>
        </pc:sldMkLst>
        <pc:spChg chg="add mod">
          <ac:chgData name="Silva, Mariana GIZ BR" userId="a061633a-14d3-4846-88b6-f939a17ddff3" providerId="ADAL" clId="{CC4D7F76-EA6D-4183-9857-B3317F2B5C5F}" dt="2022-03-16T19:01:50.076" v="1319" actId="1076"/>
          <ac:spMkLst>
            <pc:docMk/>
            <pc:sldMk cId="3564737184" sldId="1150"/>
            <ac:spMk id="2" creationId="{7F5D78A2-3607-470A-AB8B-BBC89DB2CBF7}"/>
          </ac:spMkLst>
        </pc:spChg>
        <pc:picChg chg="mod">
          <ac:chgData name="Silva, Mariana GIZ BR" userId="a061633a-14d3-4846-88b6-f939a17ddff3" providerId="ADAL" clId="{CC4D7F76-EA6D-4183-9857-B3317F2B5C5F}" dt="2022-03-16T18:27:23.557" v="1194" actId="1076"/>
          <ac:picMkLst>
            <pc:docMk/>
            <pc:sldMk cId="3564737184" sldId="1150"/>
            <ac:picMk id="3" creationId="{1D06B658-4F20-4F24-9EA0-D5F27FBCFFF0}"/>
          </ac:picMkLst>
        </pc:picChg>
      </pc:sldChg>
      <pc:sldChg chg="del">
        <pc:chgData name="Silva, Mariana GIZ BR" userId="a061633a-14d3-4846-88b6-f939a17ddff3" providerId="ADAL" clId="{CC4D7F76-EA6D-4183-9857-B3317F2B5C5F}" dt="2022-03-15T16:48:32.806" v="324" actId="47"/>
        <pc:sldMkLst>
          <pc:docMk/>
          <pc:sldMk cId="3544734562" sldId="1151"/>
        </pc:sldMkLst>
      </pc:sldChg>
      <pc:sldChg chg="addSp modSp mod ord modAnim">
        <pc:chgData name="Silva, Mariana GIZ BR" userId="a061633a-14d3-4846-88b6-f939a17ddff3" providerId="ADAL" clId="{CC4D7F76-EA6D-4183-9857-B3317F2B5C5F}" dt="2022-03-16T19:01:33.727" v="1316"/>
        <pc:sldMkLst>
          <pc:docMk/>
          <pc:sldMk cId="1080137938" sldId="1152"/>
        </pc:sldMkLst>
        <pc:spChg chg="add mod">
          <ac:chgData name="Silva, Mariana GIZ BR" userId="a061633a-14d3-4846-88b6-f939a17ddff3" providerId="ADAL" clId="{CC4D7F76-EA6D-4183-9857-B3317F2B5C5F}" dt="2022-03-16T18:23:59.659" v="1188" actId="1076"/>
          <ac:spMkLst>
            <pc:docMk/>
            <pc:sldMk cId="1080137938" sldId="1152"/>
            <ac:spMk id="22" creationId="{DA6C5752-64D0-4621-A26B-7BDE5828FAED}"/>
          </ac:spMkLst>
        </pc:spChg>
      </pc:sldChg>
      <pc:sldChg chg="del">
        <pc:chgData name="Silva, Mariana GIZ BR" userId="a061633a-14d3-4846-88b6-f939a17ddff3" providerId="ADAL" clId="{CC4D7F76-EA6D-4183-9857-B3317F2B5C5F}" dt="2022-03-15T16:17:26.784" v="90" actId="47"/>
        <pc:sldMkLst>
          <pc:docMk/>
          <pc:sldMk cId="3831583934" sldId="1153"/>
        </pc:sldMkLst>
      </pc:sldChg>
      <pc:sldChg chg="addSp delSp modSp mod">
        <pc:chgData name="Silva, Mariana GIZ BR" userId="a061633a-14d3-4846-88b6-f939a17ddff3" providerId="ADAL" clId="{CC4D7F76-EA6D-4183-9857-B3317F2B5C5F}" dt="2022-03-16T19:56:38.037" v="1699" actId="478"/>
        <pc:sldMkLst>
          <pc:docMk/>
          <pc:sldMk cId="3867511352" sldId="1154"/>
        </pc:sldMkLst>
        <pc:spChg chg="add del mod">
          <ac:chgData name="Silva, Mariana GIZ BR" userId="a061633a-14d3-4846-88b6-f939a17ddff3" providerId="ADAL" clId="{CC4D7F76-EA6D-4183-9857-B3317F2B5C5F}" dt="2022-03-16T19:56:38.037" v="1699" actId="478"/>
          <ac:spMkLst>
            <pc:docMk/>
            <pc:sldMk cId="3867511352" sldId="1154"/>
            <ac:spMk id="20" creationId="{D36A9692-2CEC-4413-95D9-4CA7EE6734AB}"/>
          </ac:spMkLst>
        </pc:spChg>
      </pc:sldChg>
      <pc:sldChg chg="addSp modSp mod modAnim addCm delCm">
        <pc:chgData name="Silva, Mariana GIZ BR" userId="a061633a-14d3-4846-88b6-f939a17ddff3" providerId="ADAL" clId="{CC4D7F76-EA6D-4183-9857-B3317F2B5C5F}" dt="2022-03-16T19:58:10.441" v="1710" actId="1076"/>
        <pc:sldMkLst>
          <pc:docMk/>
          <pc:sldMk cId="1685948768" sldId="1155"/>
        </pc:sldMkLst>
        <pc:spChg chg="add mod">
          <ac:chgData name="Silva, Mariana GIZ BR" userId="a061633a-14d3-4846-88b6-f939a17ddff3" providerId="ADAL" clId="{CC4D7F76-EA6D-4183-9857-B3317F2B5C5F}" dt="2022-03-16T19:58:10.441" v="1710" actId="1076"/>
          <ac:spMkLst>
            <pc:docMk/>
            <pc:sldMk cId="1685948768" sldId="1155"/>
            <ac:spMk id="4" creationId="{F153FD3C-54C5-4F1A-A222-1EB0DE9384F3}"/>
          </ac:spMkLst>
        </pc:spChg>
        <pc:spChg chg="add mod">
          <ac:chgData name="Silva, Mariana GIZ BR" userId="a061633a-14d3-4846-88b6-f939a17ddff3" providerId="ADAL" clId="{CC4D7F76-EA6D-4183-9857-B3317F2B5C5F}" dt="2022-03-16T19:58:04.085" v="1709" actId="1076"/>
          <ac:spMkLst>
            <pc:docMk/>
            <pc:sldMk cId="1685948768" sldId="1155"/>
            <ac:spMk id="18" creationId="{15FF4E76-2B9B-4D65-97D9-EA66FA6FB7BD}"/>
          </ac:spMkLst>
        </pc:spChg>
      </pc:sldChg>
      <pc:sldChg chg="del">
        <pc:chgData name="Silva, Mariana GIZ BR" userId="a061633a-14d3-4846-88b6-f939a17ddff3" providerId="ADAL" clId="{CC4D7F76-EA6D-4183-9857-B3317F2B5C5F}" dt="2022-03-15T16:59:33.440" v="418" actId="47"/>
        <pc:sldMkLst>
          <pc:docMk/>
          <pc:sldMk cId="2774191048" sldId="1156"/>
        </pc:sldMkLst>
      </pc:sldChg>
      <pc:sldChg chg="ord">
        <pc:chgData name="Silva, Mariana GIZ BR" userId="a061633a-14d3-4846-88b6-f939a17ddff3" providerId="ADAL" clId="{CC4D7F76-EA6D-4183-9857-B3317F2B5C5F}" dt="2022-03-15T15:58:51.596" v="13"/>
        <pc:sldMkLst>
          <pc:docMk/>
          <pc:sldMk cId="2790367716" sldId="1157"/>
        </pc:sldMkLst>
      </pc:sldChg>
      <pc:sldChg chg="addSp modSp mod">
        <pc:chgData name="Silva, Mariana GIZ BR" userId="a061633a-14d3-4846-88b6-f939a17ddff3" providerId="ADAL" clId="{CC4D7F76-EA6D-4183-9857-B3317F2B5C5F}" dt="2022-03-16T19:58:50.209" v="1714" actId="20577"/>
        <pc:sldMkLst>
          <pc:docMk/>
          <pc:sldMk cId="606241315" sldId="1158"/>
        </pc:sldMkLst>
        <pc:spChg chg="add mod">
          <ac:chgData name="Silva, Mariana GIZ BR" userId="a061633a-14d3-4846-88b6-f939a17ddff3" providerId="ADAL" clId="{CC4D7F76-EA6D-4183-9857-B3317F2B5C5F}" dt="2022-03-16T19:58:50.209" v="1714" actId="20577"/>
          <ac:spMkLst>
            <pc:docMk/>
            <pc:sldMk cId="606241315" sldId="1158"/>
            <ac:spMk id="24" creationId="{C66D9CB1-D2CC-4E9D-8FFB-9BE39079C642}"/>
          </ac:spMkLst>
        </pc:spChg>
      </pc:sldChg>
      <pc:sldChg chg="addSp delSp modSp mod">
        <pc:chgData name="Silva, Mariana GIZ BR" userId="a061633a-14d3-4846-88b6-f939a17ddff3" providerId="ADAL" clId="{CC4D7F76-EA6D-4183-9857-B3317F2B5C5F}" dt="2022-03-16T19:47:10.839" v="1666" actId="2711"/>
        <pc:sldMkLst>
          <pc:docMk/>
          <pc:sldMk cId="817755673" sldId="1159"/>
        </pc:sldMkLst>
        <pc:spChg chg="add del mod">
          <ac:chgData name="Silva, Mariana GIZ BR" userId="a061633a-14d3-4846-88b6-f939a17ddff3" providerId="ADAL" clId="{CC4D7F76-EA6D-4183-9857-B3317F2B5C5F}" dt="2022-03-16T19:42:59.471" v="1588" actId="478"/>
          <ac:spMkLst>
            <pc:docMk/>
            <pc:sldMk cId="817755673" sldId="1159"/>
            <ac:spMk id="20" creationId="{A5BFD9F4-BF3F-41BD-A6E0-26AEAE719B43}"/>
          </ac:spMkLst>
        </pc:spChg>
        <pc:spChg chg="add mod">
          <ac:chgData name="Silva, Mariana GIZ BR" userId="a061633a-14d3-4846-88b6-f939a17ddff3" providerId="ADAL" clId="{CC4D7F76-EA6D-4183-9857-B3317F2B5C5F}" dt="2022-03-16T19:47:10.839" v="1666" actId="2711"/>
          <ac:spMkLst>
            <pc:docMk/>
            <pc:sldMk cId="817755673" sldId="1159"/>
            <ac:spMk id="21" creationId="{3CF89A02-EE9B-4A15-B9D1-72E29DC43720}"/>
          </ac:spMkLst>
        </pc:spChg>
      </pc:sldChg>
      <pc:sldChg chg="del">
        <pc:chgData name="Silva, Mariana GIZ BR" userId="a061633a-14d3-4846-88b6-f939a17ddff3" providerId="ADAL" clId="{CC4D7F76-EA6D-4183-9857-B3317F2B5C5F}" dt="2022-03-16T14:48:20.479" v="1176" actId="47"/>
        <pc:sldMkLst>
          <pc:docMk/>
          <pc:sldMk cId="2194540615" sldId="1164"/>
        </pc:sldMkLst>
      </pc:sldChg>
      <pc:sldChg chg="delSp modSp add mod modAnim">
        <pc:chgData name="Silva, Mariana GIZ BR" userId="a061633a-14d3-4846-88b6-f939a17ddff3" providerId="ADAL" clId="{CC4D7F76-EA6D-4183-9857-B3317F2B5C5F}" dt="2022-03-16T19:59:13.529" v="1717" actId="1076"/>
        <pc:sldMkLst>
          <pc:docMk/>
          <pc:sldMk cId="2983942189" sldId="1165"/>
        </pc:sldMkLst>
        <pc:spChg chg="mod">
          <ac:chgData name="Silva, Mariana GIZ BR" userId="a061633a-14d3-4846-88b6-f939a17ddff3" providerId="ADAL" clId="{CC4D7F76-EA6D-4183-9857-B3317F2B5C5F}" dt="2022-03-16T19:59:13.529" v="1717" actId="1076"/>
          <ac:spMkLst>
            <pc:docMk/>
            <pc:sldMk cId="2983942189" sldId="1165"/>
            <ac:spMk id="2" creationId="{687AD5DA-7A12-46C0-9886-7A08B1CC5EE2}"/>
          </ac:spMkLst>
        </pc:spChg>
        <pc:spChg chg="mod">
          <ac:chgData name="Silva, Mariana GIZ BR" userId="a061633a-14d3-4846-88b6-f939a17ddff3" providerId="ADAL" clId="{CC4D7F76-EA6D-4183-9857-B3317F2B5C5F}" dt="2022-03-16T19:59:09.885" v="1716" actId="1076"/>
          <ac:spMkLst>
            <pc:docMk/>
            <pc:sldMk cId="2983942189" sldId="1165"/>
            <ac:spMk id="3" creationId="{4DA3DFA1-B1D7-4613-8008-84AB72341FD7}"/>
          </ac:spMkLst>
        </pc:spChg>
        <pc:spChg chg="del">
          <ac:chgData name="Silva, Mariana GIZ BR" userId="a061633a-14d3-4846-88b6-f939a17ddff3" providerId="ADAL" clId="{CC4D7F76-EA6D-4183-9857-B3317F2B5C5F}" dt="2022-03-16T14:19:32.116" v="875" actId="478"/>
          <ac:spMkLst>
            <pc:docMk/>
            <pc:sldMk cId="2983942189" sldId="1165"/>
            <ac:spMk id="10" creationId="{741AF18A-F792-4AAF-8A41-1E3EB1315402}"/>
          </ac:spMkLst>
        </pc:spChg>
        <pc:spChg chg="del">
          <ac:chgData name="Silva, Mariana GIZ BR" userId="a061633a-14d3-4846-88b6-f939a17ddff3" providerId="ADAL" clId="{CC4D7F76-EA6D-4183-9857-B3317F2B5C5F}" dt="2022-03-16T14:23:29.524" v="1033" actId="478"/>
          <ac:spMkLst>
            <pc:docMk/>
            <pc:sldMk cId="2983942189" sldId="1165"/>
            <ac:spMk id="11" creationId="{3FBC449D-E99E-44E0-81A7-BE45868AE364}"/>
          </ac:spMkLst>
        </pc:spChg>
      </pc:sldChg>
      <pc:sldChg chg="addSp delSp modSp add mod">
        <pc:chgData name="Silva, Mariana GIZ BR" userId="a061633a-14d3-4846-88b6-f939a17ddff3" providerId="ADAL" clId="{CC4D7F76-EA6D-4183-9857-B3317F2B5C5F}" dt="2022-03-16T14:48:11.564" v="1175" actId="1076"/>
        <pc:sldMkLst>
          <pc:docMk/>
          <pc:sldMk cId="3636656454" sldId="1166"/>
        </pc:sldMkLst>
        <pc:spChg chg="del">
          <ac:chgData name="Silva, Mariana GIZ BR" userId="a061633a-14d3-4846-88b6-f939a17ddff3" providerId="ADAL" clId="{CC4D7F76-EA6D-4183-9857-B3317F2B5C5F}" dt="2022-03-16T14:24:46.332" v="1035" actId="478"/>
          <ac:spMkLst>
            <pc:docMk/>
            <pc:sldMk cId="3636656454" sldId="1166"/>
            <ac:spMk id="2" creationId="{687AD5DA-7A12-46C0-9886-7A08B1CC5EE2}"/>
          </ac:spMkLst>
        </pc:spChg>
        <pc:spChg chg="del">
          <ac:chgData name="Silva, Mariana GIZ BR" userId="a061633a-14d3-4846-88b6-f939a17ddff3" providerId="ADAL" clId="{CC4D7F76-EA6D-4183-9857-B3317F2B5C5F}" dt="2022-03-16T14:24:47.068" v="1036" actId="478"/>
          <ac:spMkLst>
            <pc:docMk/>
            <pc:sldMk cId="3636656454" sldId="1166"/>
            <ac:spMk id="3" creationId="{4DA3DFA1-B1D7-4613-8008-84AB72341FD7}"/>
          </ac:spMkLst>
        </pc:spChg>
        <pc:spChg chg="del">
          <ac:chgData name="Silva, Mariana GIZ BR" userId="a061633a-14d3-4846-88b6-f939a17ddff3" providerId="ADAL" clId="{CC4D7F76-EA6D-4183-9857-B3317F2B5C5F}" dt="2022-03-16T14:36:08.956" v="1074" actId="478"/>
          <ac:spMkLst>
            <pc:docMk/>
            <pc:sldMk cId="3636656454" sldId="1166"/>
            <ac:spMk id="9" creationId="{A185BE90-2B66-447B-A03E-2CA23CA184BC}"/>
          </ac:spMkLst>
        </pc:spChg>
        <pc:spChg chg="add mod">
          <ac:chgData name="Silva, Mariana GIZ BR" userId="a061633a-14d3-4846-88b6-f939a17ddff3" providerId="ADAL" clId="{CC4D7F76-EA6D-4183-9857-B3317F2B5C5F}" dt="2022-03-16T14:37:00.992" v="1077" actId="1076"/>
          <ac:spMkLst>
            <pc:docMk/>
            <pc:sldMk cId="3636656454" sldId="1166"/>
            <ac:spMk id="10" creationId="{CA632E06-E59F-4BF5-992B-9088ADB99D5D}"/>
          </ac:spMkLst>
        </pc:spChg>
        <pc:spChg chg="add mod">
          <ac:chgData name="Silva, Mariana GIZ BR" userId="a061633a-14d3-4846-88b6-f939a17ddff3" providerId="ADAL" clId="{CC4D7F76-EA6D-4183-9857-B3317F2B5C5F}" dt="2022-03-16T14:38:24.189" v="1129" actId="20577"/>
          <ac:spMkLst>
            <pc:docMk/>
            <pc:sldMk cId="3636656454" sldId="1166"/>
            <ac:spMk id="11" creationId="{E847248C-D4DC-47AA-AA27-31C5C4877289}"/>
          </ac:spMkLst>
        </pc:spChg>
        <pc:spChg chg="add del mod">
          <ac:chgData name="Silva, Mariana GIZ BR" userId="a061633a-14d3-4846-88b6-f939a17ddff3" providerId="ADAL" clId="{CC4D7F76-EA6D-4183-9857-B3317F2B5C5F}" dt="2022-03-16T14:41:37.892" v="1163" actId="478"/>
          <ac:spMkLst>
            <pc:docMk/>
            <pc:sldMk cId="3636656454" sldId="1166"/>
            <ac:spMk id="13" creationId="{93E3C234-39E6-4BEA-AB78-22C54EBB4BE1}"/>
          </ac:spMkLst>
        </pc:spChg>
        <pc:spChg chg="add mod">
          <ac:chgData name="Silva, Mariana GIZ BR" userId="a061633a-14d3-4846-88b6-f939a17ddff3" providerId="ADAL" clId="{CC4D7F76-EA6D-4183-9857-B3317F2B5C5F}" dt="2022-03-16T14:48:11.564" v="1175" actId="1076"/>
          <ac:spMkLst>
            <pc:docMk/>
            <pc:sldMk cId="3636656454" sldId="1166"/>
            <ac:spMk id="15" creationId="{3D5FCED5-E894-4937-AFCC-9D4EB895E4CD}"/>
          </ac:spMkLst>
        </pc:spChg>
        <pc:picChg chg="add mod">
          <ac:chgData name="Silva, Mariana GIZ BR" userId="a061633a-14d3-4846-88b6-f939a17ddff3" providerId="ADAL" clId="{CC4D7F76-EA6D-4183-9857-B3317F2B5C5F}" dt="2022-03-16T14:36:43.132" v="1075" actId="1076"/>
          <ac:picMkLst>
            <pc:docMk/>
            <pc:sldMk cId="3636656454" sldId="1166"/>
            <ac:picMk id="5" creationId="{210859B7-C9CB-4537-8A21-023E28FE1273}"/>
          </ac:picMkLst>
        </pc:picChg>
        <pc:picChg chg="add mod">
          <ac:chgData name="Silva, Mariana GIZ BR" userId="a061633a-14d3-4846-88b6-f939a17ddff3" providerId="ADAL" clId="{CC4D7F76-EA6D-4183-9857-B3317F2B5C5F}" dt="2022-03-16T14:36:43.132" v="1075" actId="1076"/>
          <ac:picMkLst>
            <pc:docMk/>
            <pc:sldMk cId="3636656454" sldId="1166"/>
            <ac:picMk id="7" creationId="{B1702877-9733-4B77-8A45-E0DC09248118}"/>
          </ac:picMkLst>
        </pc:picChg>
        <pc:picChg chg="del">
          <ac:chgData name="Silva, Mariana GIZ BR" userId="a061633a-14d3-4846-88b6-f939a17ddff3" providerId="ADAL" clId="{CC4D7F76-EA6D-4183-9857-B3317F2B5C5F}" dt="2022-03-16T14:24:48.119" v="1037" actId="478"/>
          <ac:picMkLst>
            <pc:docMk/>
            <pc:sldMk cId="3636656454" sldId="1166"/>
            <ac:picMk id="8" creationId="{16DEBC8F-2735-44D9-9B0B-7C694CD8AEB8}"/>
          </ac:picMkLst>
        </pc:picChg>
      </pc:sldChg>
      <pc:sldChg chg="addSp delSp modSp add mod">
        <pc:chgData name="Silva, Mariana GIZ BR" userId="a061633a-14d3-4846-88b6-f939a17ddff3" providerId="ADAL" clId="{CC4D7F76-EA6D-4183-9857-B3317F2B5C5F}" dt="2022-03-16T14:27:17.037" v="1052" actId="1076"/>
        <pc:sldMkLst>
          <pc:docMk/>
          <pc:sldMk cId="3922935826" sldId="1167"/>
        </pc:sldMkLst>
        <pc:spChg chg="mod">
          <ac:chgData name="Silva, Mariana GIZ BR" userId="a061633a-14d3-4846-88b6-f939a17ddff3" providerId="ADAL" clId="{CC4D7F76-EA6D-4183-9857-B3317F2B5C5F}" dt="2022-03-16T14:27:17.037" v="1052" actId="1076"/>
          <ac:spMkLst>
            <pc:docMk/>
            <pc:sldMk cId="3922935826" sldId="1167"/>
            <ac:spMk id="2" creationId="{687AD5DA-7A12-46C0-9886-7A08B1CC5EE2}"/>
          </ac:spMkLst>
        </pc:spChg>
        <pc:spChg chg="del">
          <ac:chgData name="Silva, Mariana GIZ BR" userId="a061633a-14d3-4846-88b6-f939a17ddff3" providerId="ADAL" clId="{CC4D7F76-EA6D-4183-9857-B3317F2B5C5F}" dt="2022-03-16T14:27:06.077" v="1049" actId="478"/>
          <ac:spMkLst>
            <pc:docMk/>
            <pc:sldMk cId="3922935826" sldId="1167"/>
            <ac:spMk id="3" creationId="{4DA3DFA1-B1D7-4613-8008-84AB72341FD7}"/>
          </ac:spMkLst>
        </pc:spChg>
        <pc:picChg chg="add mod">
          <ac:chgData name="Silva, Mariana GIZ BR" userId="a061633a-14d3-4846-88b6-f939a17ddff3" providerId="ADAL" clId="{CC4D7F76-EA6D-4183-9857-B3317F2B5C5F}" dt="2022-03-16T14:27:14.218" v="1051" actId="1076"/>
          <ac:picMkLst>
            <pc:docMk/>
            <pc:sldMk cId="3922935826" sldId="1167"/>
            <ac:picMk id="5" creationId="{5026EC88-B7DF-4644-B22B-D175ECE18062}"/>
          </ac:picMkLst>
        </pc:picChg>
        <pc:picChg chg="del">
          <ac:chgData name="Silva, Mariana GIZ BR" userId="a061633a-14d3-4846-88b6-f939a17ddff3" providerId="ADAL" clId="{CC4D7F76-EA6D-4183-9857-B3317F2B5C5F}" dt="2022-03-16T14:26:57.971" v="1046" actId="478"/>
          <ac:picMkLst>
            <pc:docMk/>
            <pc:sldMk cId="3922935826" sldId="1167"/>
            <ac:picMk id="8" creationId="{16DEBC8F-2735-44D9-9B0B-7C694CD8AEB8}"/>
          </ac:picMkLst>
        </pc:picChg>
      </pc:sldChg>
      <pc:sldChg chg="addSp delSp modSp mod modAnim">
        <pc:chgData name="Silva, Mariana GIZ BR" userId="a061633a-14d3-4846-88b6-f939a17ddff3" providerId="ADAL" clId="{CC4D7F76-EA6D-4183-9857-B3317F2B5C5F}" dt="2022-03-16T19:04:19.425" v="1346"/>
        <pc:sldMkLst>
          <pc:docMk/>
          <pc:sldMk cId="3283794233" sldId="1168"/>
        </pc:sldMkLst>
        <pc:spChg chg="del">
          <ac:chgData name="Silva, Mariana GIZ BR" userId="a061633a-14d3-4846-88b6-f939a17ddff3" providerId="ADAL" clId="{CC4D7F76-EA6D-4183-9857-B3317F2B5C5F}" dt="2022-03-16T14:50:51.091" v="1178" actId="478"/>
          <ac:spMkLst>
            <pc:docMk/>
            <pc:sldMk cId="3283794233" sldId="1168"/>
            <ac:spMk id="2" creationId="{CB7E5EEB-2529-4660-B578-20ECC76E91B0}"/>
          </ac:spMkLst>
        </pc:spChg>
        <pc:spChg chg="add mod">
          <ac:chgData name="Silva, Mariana GIZ BR" userId="a061633a-14d3-4846-88b6-f939a17ddff3" providerId="ADAL" clId="{CC4D7F76-EA6D-4183-9857-B3317F2B5C5F}" dt="2022-03-16T14:52:41.787" v="1180" actId="14100"/>
          <ac:spMkLst>
            <pc:docMk/>
            <pc:sldMk cId="3283794233" sldId="1168"/>
            <ac:spMk id="6" creationId="{9877458F-B1B8-4ECB-994A-6DCDDAC1F80A}"/>
          </ac:spMkLst>
        </pc:spChg>
      </pc:sldChg>
      <pc:sldChg chg="del">
        <pc:chgData name="Silva, Mariana GIZ BR" userId="a061633a-14d3-4846-88b6-f939a17ddff3" providerId="ADAL" clId="{CC4D7F76-EA6D-4183-9857-B3317F2B5C5F}" dt="2022-03-15T16:58:09.548" v="410" actId="47"/>
        <pc:sldMkLst>
          <pc:docMk/>
          <pc:sldMk cId="4064832186" sldId="1169"/>
        </pc:sldMkLst>
      </pc:sldChg>
    </pc:docChg>
  </pc:docChgLst>
  <pc:docChgLst>
    <pc:chgData name="Reis, Nadja GIZ BR" userId="S::nadja.reis@giz.de::7e9f5873-d53f-47af-82e0-5625033120f5" providerId="AD" clId="Web-{E4957CE1-F5E4-4CF7-AF3B-C13752FC8249}"/>
    <pc:docChg chg="modSld">
      <pc:chgData name="Reis, Nadja GIZ BR" userId="S::nadja.reis@giz.de::7e9f5873-d53f-47af-82e0-5625033120f5" providerId="AD" clId="Web-{E4957CE1-F5E4-4CF7-AF3B-C13752FC8249}" dt="2021-11-04T12:21:34.367" v="1"/>
      <pc:docMkLst>
        <pc:docMk/>
      </pc:docMkLst>
      <pc:sldChg chg="addSp delSp">
        <pc:chgData name="Reis, Nadja GIZ BR" userId="S::nadja.reis@giz.de::7e9f5873-d53f-47af-82e0-5625033120f5" providerId="AD" clId="Web-{E4957CE1-F5E4-4CF7-AF3B-C13752FC8249}" dt="2021-11-04T12:21:34.367" v="1"/>
        <pc:sldMkLst>
          <pc:docMk/>
          <pc:sldMk cId="2082501163" sldId="1120"/>
        </pc:sldMkLst>
        <pc:picChg chg="add del">
          <ac:chgData name="Reis, Nadja GIZ BR" userId="S::nadja.reis@giz.de::7e9f5873-d53f-47af-82e0-5625033120f5" providerId="AD" clId="Web-{E4957CE1-F5E4-4CF7-AF3B-C13752FC8249}" dt="2021-11-04T12:21:34.367" v="1"/>
          <ac:picMkLst>
            <pc:docMk/>
            <pc:sldMk cId="2082501163" sldId="1120"/>
            <ac:picMk id="27" creationId="{FB3B98B3-F46A-4522-B8AD-22D83D8FAA88}"/>
          </ac:picMkLst>
        </pc:picChg>
      </pc:sldChg>
    </pc:docChg>
  </pc:docChgLst>
  <pc:docChgLst>
    <pc:chgData name="Reis, Nadja GIZ BR" userId="S::nadja.reis@giz.de::7e9f5873-d53f-47af-82e0-5625033120f5" providerId="AD" clId="Web-{5A625CD4-9B54-4E94-91C3-5704CBF327CF}"/>
    <pc:docChg chg="modSld">
      <pc:chgData name="Reis, Nadja GIZ BR" userId="S::nadja.reis@giz.de::7e9f5873-d53f-47af-82e0-5625033120f5" providerId="AD" clId="Web-{5A625CD4-9B54-4E94-91C3-5704CBF327CF}" dt="2021-10-27T19:28:20.457" v="16" actId="20577"/>
      <pc:docMkLst>
        <pc:docMk/>
      </pc:docMkLst>
      <pc:sldChg chg="modSp">
        <pc:chgData name="Reis, Nadja GIZ BR" userId="S::nadja.reis@giz.de::7e9f5873-d53f-47af-82e0-5625033120f5" providerId="AD" clId="Web-{5A625CD4-9B54-4E94-91C3-5704CBF327CF}" dt="2021-10-27T19:28:20.457" v="16" actId="20577"/>
        <pc:sldMkLst>
          <pc:docMk/>
          <pc:sldMk cId="2395360612" sldId="1113"/>
        </pc:sldMkLst>
        <pc:spChg chg="mod">
          <ac:chgData name="Reis, Nadja GIZ BR" userId="S::nadja.reis@giz.de::7e9f5873-d53f-47af-82e0-5625033120f5" providerId="AD" clId="Web-{5A625CD4-9B54-4E94-91C3-5704CBF327CF}" dt="2021-10-27T19:28:20.457" v="16" actId="20577"/>
          <ac:spMkLst>
            <pc:docMk/>
            <pc:sldMk cId="2395360612" sldId="1113"/>
            <ac:spMk id="14" creationId="{CCC25777-72E6-469A-A9B4-78D032A4DB1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73201-980E-49A0-9ACC-FA14C54A922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046F5-017C-43CE-9A0E-85518CFD39B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7692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Acrescentar o </a:t>
            </a:r>
            <a:r>
              <a:rPr lang="pt-BR" err="1"/>
              <a:t>ead</a:t>
            </a:r>
            <a:r>
              <a:rPr lang="pt-BR"/>
              <a:t> na apresentação</a:t>
            </a:r>
          </a:p>
          <a:p>
            <a:r>
              <a:rPr lang="pt-BR"/>
              <a:t>Colocar o cronograma das reuniões com as unis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4056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6" name="Google Shape;316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84005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kit de ferramentas ProteGEEr foi elaborado para auxiliar os municípios brasileiros a implantarem uma estão sustentável do RSU, além de avançar no cumprimento das exigências da PNRS e do Marco Legal do Saneamento;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 gestão de RSU dos municípios brasileiros muitas vezes ainda se resume a duas etapas: coleta e disposição final. O destino dos resíduos varia entre aterros sanitários e locais inadequados, como os lixões. Mas a manutenção de lixões é um crime ambiental e gera muitos prejuízos, inclusive para a população.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Além disso, a gestão inadequada de resíduos dificulta também o acesso de municípios a recursos e financiamentos do governo federal. Os diversos roteiros e ferramentas que compõem o kit ProteGEEr irão esclarecer dúvidas e auxiliar na melhoria da gestão de resíduos sólidos urbanas do seu município.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291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3883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283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3358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 roteiro de </a:t>
            </a:r>
            <a:r>
              <a:rPr lang="pt-BR" err="1"/>
              <a:t>sust</a:t>
            </a:r>
            <a:r>
              <a:rPr lang="pt-BR"/>
              <a:t> tem que estar no tema de implementação da cobrança;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2848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kit de ferramentas ProteGEEr foi elaborado para auxiliar os municípios brasileiros a implantarem uma estão sustentável do RSU, além de avançar no cumprimento das exigências da PNRS e do Marco Legal do Saneamento;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 gestão de RSU dos municípios brasileiros muitas vezes ainda se resume a duas etapas: coleta e disposição final. O destino dos resíduos varia entre aterros sanitários e locais inadequados, como os lixões. Mas a manutenção de lixões é um crime ambiental e gera muitos prejuízos, inclusive para a população.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Além disso, a gestão inadequada de resíduos dificulta também o acesso de municípios a recursos e financiamentos do governo federal. Os diversos roteiros e ferramentas que compõem o kit ProteGEEr irão esclarecer dúvidas e auxiliar na melhoria da gestão de resíduos sólidos urbanas do seu município.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6438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kit de ferramentas ProteGEEr foi elaborado para auxiliar os municípios brasileiros a implantarem uma estão sustentável do RSU, além de avançar no cumprimento das exigências da PNRS e do Marco Legal do Saneamento;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 gestão de RSU dos municípios brasileiros muitas vezes ainda se resume a duas etapas: coleta e disposição final. O destino dos resíduos varia entre aterros sanitários e locais inadequados, como os lixões. Mas a manutenção de lixões é um crime ambiental e gera muitos prejuízos, inclusive para a população.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Além disso, a gestão inadequada de resíduos dificulta também o acesso de municípios a recursos e financiamentos do governo federal. Os diversos roteiros e ferramentas que compõem o kit ProteGEEr irão esclarecer dúvidas e auxiliar na melhoria da gestão de resíduos sólidos urbanas do seu município.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3391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kit de ferramentas ProteGEEr foi elaborado para auxiliar os municípios brasileiros a implantarem uma estão sustentável do RSU, além de avançar no cumprimento das exigências da PNRS e do Marco Legal do Saneamento;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 gestão de RSU dos municípios brasileiros muitas vezes ainda se resume a duas etapas: coleta e disposição final. O destino dos resíduos varia entre aterros sanitários e locais inadequados, como os lixões. Mas a manutenção de lixões é um crime ambiental e gera muitos prejuízos, inclusive para a população.</a:t>
            </a:r>
          </a:p>
          <a:p>
            <a:endParaRPr lang="pt-BR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Além disso, a gestão inadequada de resíduos dificulta também o acesso de municípios a recursos e financiamentos do governo federal. Os diversos roteiros e ferramentas que compõem o kit ProteGEEr irão esclarecer dúvidas e auxiliar na melhoria da gestão de resíduos sólidos urbanas do seu município.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046F5-017C-43CE-9A0E-85518CFD39B7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576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1C9245-CADF-4394-B10A-AD1FA5E5B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75047E5-2BFA-4D09-97E9-0BBAE51E23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EB42347-5227-41A2-B6FD-3846C6241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427279-4CCA-4D3A-846C-ED1F41BFF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B07734C-B60F-45CB-AE8D-80D3FCDDF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047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2CA83-BF8D-46A4-B71B-1C9C524B1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7577C84-FC4D-49C1-9378-8C9341B4D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7105A2-5C22-48DF-854E-8ACC9351E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548D80-5356-4F73-990A-0C14DEF4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4745E9-1A9F-4AE9-8602-53D42775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294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206B81-1748-41F0-8A1A-96504598A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D81C478-D54A-4765-A57B-914D2E5D2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9276D6-ADF8-459C-9139-0FEF194CC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632C03-05F6-4664-81B9-2A397E5A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B54292-8672-4EE6-B695-BD36E94AF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2804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29959-A771-4D6A-90FC-39A5BD9DCF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BAFC77-0654-4806-B6DC-FB39E3E856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810288-67E3-451B-9F9E-91D8B6EE7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70D7B1-77F5-4C48-8AC4-728AAAE5E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A67CCBF-5555-47F5-82C7-B5B988A23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6318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BDF2F4-FF22-4399-B927-5EE97F5B8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483BA46-C10D-4F08-9120-FB8E61D3A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58D8593-4B7A-4966-AD4B-CC946BB00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84CDD4-EEBB-467A-BC50-2464C7F1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0C8261-8B89-4FE4-A4F3-2EF65B1FB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0144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606BED-A2A7-4317-B8E3-CDC816DE8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AB239FD-6C62-42FE-BAF9-BBCC93119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EFF8D7-8ADB-4FA8-BB5F-F3BA3803D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D92641-8DA5-4C8E-8CC4-9E8B7CD9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27E725-E3D2-4D19-BE26-E1C448972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8429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BADD90-9022-4DED-BB83-0B276A74A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EADD757-4A01-411B-9C75-E489D0AF8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B05928-E220-48FA-8868-ED57E1052B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FB14D8-FE3C-4720-BDDE-459BEF771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6425B5-DAF8-4C63-AF49-75C4A362B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0B7F05-3916-4B2C-A620-17E735B93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5958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03A601-25B0-4AAE-8AA8-AAA12060A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E5B923-8E9E-4781-9B06-F04995BC4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0B956A3-E31B-4DBE-8B2C-664CD5280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9705B45-6A88-4BCA-97E7-58DD3674C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AC719F3-2CA1-4101-816C-98B11F6C65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A360239-EC65-4A75-BCB0-52AE8A7E4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5615AEE-5B96-4A79-ADE1-216B3506B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F86EBBF-09B5-4902-B36D-62D8DD83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1383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B461E-4EB4-4ED3-93B2-C0EB84BF4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828896D-2CEE-46C1-A954-9B9FBFB76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8D7CC3E-5051-495B-8B55-18F080170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A54ABF-136F-49A6-A18F-45C2AE6C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0526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35D5273-7211-4B66-A340-BAF1396C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09ECD0E-E531-42B2-8CD0-EA587623A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C80E168-6E08-463E-9157-DA9DB7903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4593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013FDB-04F1-49A8-AE37-C71836249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6E4BFB-ED7A-417E-8506-775B657CD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12438F8-E47D-4D3E-B034-CF8AA595CA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C6E78A6-86FE-459B-81CA-85252E81A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8A9FED6-B76A-47EA-AD58-E9EF7D7AF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E1BE34-8016-48E8-A933-00AB54128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2715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922B81-F162-48B2-AA07-9FBE08632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879-3905-450C-B2B3-45C93872E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B1157A-33DA-4916-89FA-4CC72654E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AF458D-93C7-44E1-93FA-D4DD8F3D2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0A21D4B-3E82-4EAC-A5C6-24093E95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7223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FE168B-7787-4578-B988-6F3C2192B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56E3AB0-8A50-4F81-9E36-05A64BAC2C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6125AA-6180-4ABA-8E27-465B12CA5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6486DF-53D5-4CF4-BE62-1E4D3BE7D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227A619-32A3-4DC4-A314-88E0A10D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410B084-2337-4328-9760-84EF5DE36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5030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083CB-2CE1-4873-A4EC-8316554F3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FA96567-3DB9-43CF-8847-7AEF392582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94C2CC-9883-431F-8E97-3EDB776AF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B34932-E4E5-4419-B43A-35482DAD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0D065F5-2F86-4ED7-8478-D2D4F0B87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8884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A1FBFE2-A3E2-499B-A4E0-79C7739FC5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6FDFCAE-1620-4551-ABEB-018CFD76D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8A5259-11E3-4F9B-BEB8-88FDAE130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8767A83-E120-4B51-94E1-98B1E408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7CF29A-4009-4916-80BF-00E73C7E3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02044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8C72D8-9816-421D-92C4-B62F26929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224B81-BE0B-4336-937D-040F67DE9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A2C5C0-D8DD-40DF-91F1-081509352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0B806D-E9BA-4ABE-8313-B9A2DBAA0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63C475-E607-45BF-ACF8-D2B502AB1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7809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54573-EADC-4FE6-9D5A-7F69F6651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283AF3D-46B2-4A5F-8B21-9BDA1052D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FDE89E-8DEC-441B-B609-DD443EFD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1D3BE1-E580-42BB-B89E-D0691478D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2EF408D-BDC3-43D8-90FD-7E2A82735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04768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4D5B75-D0F2-40E5-BC1A-B75BE12C0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364518F-5B0B-44CC-A80A-504407821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E5B421-70EE-470B-B3D6-3E1AF1702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8049FB-2179-4E62-A1FA-64D2966B2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506A0C-A51C-4EC0-9070-BE6D82D6E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07605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B852A5-8BE9-48DF-9EA8-02BCCCAD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5CA6DD-5496-40C6-8C9A-63CC11C3C4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C97B235-6464-4E29-8C22-9F59F4F58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26223A7-F535-4986-9355-B31CBC69D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40DB0FE-8AFC-4EF8-8425-6770A9C2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6BF8D99-DC92-48C7-840F-562FC2212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58950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9D942A-7E74-41F5-9336-EF96CC745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28C778-151A-4E14-AB30-871882F4D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3745DAA-D9DB-4D2F-8DA1-36BC98A5E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45C6CF5-9D4F-4DCD-9D77-B6A818FA81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0A4D313-1BE3-4ED0-9901-39683D59BB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033A7B2-84F0-4687-B3DF-1CD544BF5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FD7C7F1-38D1-492C-8892-2F4E51E65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426820F-4B37-40C9-BA59-E149E9D3D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66430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6755B1-B595-445A-9CAA-7D012DBA6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3C3E253-694F-4D7B-8920-4A4BEDD49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AE66165-32FA-4A1D-8716-52CCAD8EF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6C7167-CA17-48B1-B9B1-1B6906D42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37850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A434F47-030A-4AE9-8186-2E081744D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7BE491E-DFB7-467F-90F9-BAF6F2149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867F9D5-2596-4297-BC2A-64E8BB3D6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183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646B24-1748-4031-984F-909161DC1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5DE8A8-D3B6-49FD-B003-94BF68F45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DA72D3-F21D-41C1-A512-CBEA16132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18BC0B-EA0E-42ED-B24C-9C057A671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271076-A50C-4B4D-83B6-7BEB9B1C1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5482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1A0C82-A16D-4FEE-B747-9CEDE7FF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4B929E-5FCC-47BD-BCE5-BD5ED507D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6E2540D-E0A3-433E-AA28-A736C42C84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BB4E78B-3ED0-42C3-9BD5-9652FECA7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BA0067-BFAD-4098-9E8D-20B75AECB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DCCDF63-D75E-47C9-8648-506C4325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0757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0ED0F-47FC-4250-854A-327341F6B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7A3DC43-B975-4827-A55D-7BD2ECF2C8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722027F-0432-493E-A831-FF0B2E233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1DEAA3-C6DA-496B-A917-9DACE566E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80D717-BB75-4DAD-BFCF-4BCE79598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7F35DE8-9697-452E-A22E-E2616089D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28809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165A92-EBE8-4DA4-94F6-CC6A6FA04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8933930-2E8B-4E79-B69A-6FB9A3D37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5CAC30-07E4-4939-B0B6-A907BCEAD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B1DEF2-89D3-41E8-A100-9CA86A4C4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BB54931-0B45-4E51-A029-EB9390510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01490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9F64F22-6C3E-4420-B516-9854EB8E36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5734EE6-3010-4939-BD54-4B03407C5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3CAA2BD-521F-4C65-80B3-42174861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B2F01F-12CA-4E78-9B10-745A68B5D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2A927F-7D51-4156-BA2C-6A86E4FE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7878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3B05A0-FF33-40FB-A222-DC44FFC3E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449F304-133A-4278-9036-095D5C4D81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F71D6D-1D08-446F-B683-2FA5BBB9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97B6DF-F24E-4F6B-A038-3FE942CDF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D96696-2C59-49AC-8865-C71A78F2E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10845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4BC1E-1FEC-4F3B-B20E-9E2A44657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01E0153-0E0A-4AED-BC50-14C88EE94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FBD67CA-3722-456A-ACD8-F87B8C274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F6DA32-1DA8-455B-9DD8-63B2FDDC7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DD9AED-D31B-4DF4-83D8-319839FF8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75999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D3478E-6AF7-40B4-9C94-73255BB1B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69E697D-85FA-4711-946E-7FD3CBC7C7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03ECC7-C5C0-4FC5-BCD2-D9EB1C803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C6D263B-EF32-4A32-8CF0-9A95901C3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BE685D-BC72-4058-A2BA-6E6DE3E87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82944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C9EC02-7F88-4B2A-B3A2-2D4D5C577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845562E-2003-434D-8013-E725AA9400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84D67D1-74DC-4A07-92DC-FFFC136F85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C4A6500-9503-44F4-AF68-34A346E0A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FDF1F37-314B-4516-BAE1-89CF77052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1693182-33C1-40FE-B735-967810BF6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4311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1E765B-345E-4FC2-A8DB-D0AA5DCDA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A68A261-5668-46F5-BC17-EF23F396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7306F46-CEA9-473B-833C-71F7C1382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4D8D315-FCC7-4BB3-993A-C637B424A3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5658CA1-2561-4570-9758-C991DFF78D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8BA7E97-5A74-4A66-9876-DA7DB790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9452D3F-E296-40CE-AC2D-125E907CD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BB23410-F8C9-4BF9-978E-427B6AC72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1800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FC33FF-E119-4E72-B82F-9C6FF777C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9A211A2-68C2-421A-9333-FFFC4C5DC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F024022-F0C5-4265-983D-2FB4951C9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807B09B-B633-4049-A9D9-013C5C545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4954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A34AC-124A-43F9-B4C4-826EF60FD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D9D8E0-AC0C-4268-A19E-09985DD08F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D3EFBB9-B601-4B8C-80D8-20341BF95F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F847DAD-9311-45AA-94B4-9E771590A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E139544-4988-4744-8C67-88C4A51B2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36BED14-05FA-4D0B-BF1D-54B00B702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23019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005538E-A00B-432D-8584-DAA95AD25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931A43-D069-4CDD-82C1-998ABA82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6E11E34-B908-4A65-BAEE-C35C89C6E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800596EC-FF44-45F9-9854-80EA212720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721475"/>
          </a:xfr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05561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493F58-AFD4-4232-A04D-52D75A766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50D44F-A49C-44FD-9091-C2E5B7647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85F2690-1FAC-4D41-B681-894054F73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4B5E04D-AFB5-4F56-ABCD-E4E1DD80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507E3B5-43CD-442A-B6FE-24D5CD9E5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7A294EC-E970-4700-8AD1-0185CE1BE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6801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974777-D230-4795-ABCD-369A9D2E4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738107B-B3D8-4676-B536-42089484A1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931091A-BB18-4D12-9E84-32707AA2D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CBF3FD-83F4-4489-838E-5F13FF38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2AD6CD7-D6E3-413A-8688-8CB425BB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74BBC8-0780-4868-A51D-911B70206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2277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A98600-3F78-4341-B2A8-1C8F8C9B7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8D0F228-E761-4440-B438-456F334075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DC7766-9B45-4B29-AC0D-3DB293B87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D93C5B-63AF-4FFC-BF75-E00EFFE49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8E1BDA-C275-4BC4-AC88-6571A62D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85576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E591FB-D9FF-4767-8868-957578DB57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89662ED-7C75-4A43-9B2C-3C5A09157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9E8458-FAF3-4BDB-937F-297A6CA99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44E69C-D7AB-423F-A08F-07D8FB259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39041F6-FAC1-43EF-AC88-DB0F0E26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15048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34C42B-EAC1-4117-9A16-A70FEE3275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00352C-749A-44C8-812D-11CFFD247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16BB5E-0073-403A-8731-5E567E87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468943-E163-4D10-B718-8A1AF82B8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BC9AA2-F66A-4E8B-866B-5A0DA1D6C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7900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A2AF8C-93E3-4A4E-9FBB-EAC9850AA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B27BCD-0C2C-4FCD-B528-9AA40B050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65E9A8-79E9-47E0-8388-3145CF0E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A2A983-0361-4DD0-88B0-7D92D1027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DDDBFE-4D29-499D-A8AD-3CF51EAE2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3566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FF47B1-8E5C-421E-996E-52465C5B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A19DC13-6CC1-4B1F-BC2B-6285DE007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A247E2-2176-4A42-9426-44F9A9DFF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A41424E-AA76-4EC2-B287-D2602CFC4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3A1A38-2330-4C61-B6BE-B3442D42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4446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1D05AA-6996-4D75-A7B1-A55D910E6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D901448-99B6-413E-AB3F-6E5E97D0F6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1B8DF5A-5013-4449-8736-68E02BE510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35457BA-FAF0-4903-AB23-414967533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FDAE2C5-749C-4167-8619-E384B21C8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C0131EA-78DB-46D3-871A-487467F3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0909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1E6C3-AD4F-4FCE-B48E-6D680D08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4DFE95F-84EF-4DB5-A3AA-9A621E6DA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8AAB1F7-B1E1-4422-B42B-DB3FC2371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972AAB5-84F6-4734-A6D6-F5E0E2AC26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78C168E-339E-46DD-A21B-43C804DD8D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2CB7B8F-E94C-4E29-984B-9A241D906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E33929F-0DB2-477A-A778-D79858F3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4014A3A-93E8-470D-92A1-EADB433DD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543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798DD1-8499-494A-98DA-AFD4B4723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C3D9623-6489-4873-AB2D-2FD4BD0EE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C80972C-DE6C-41C5-9D96-2B5C7B24A7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7FDAD8C-1D9E-4B90-9B75-466CDC9739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CD6DCEE-AED8-4E5D-9B67-099DB8462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EDA34F2-2475-4FFD-9B57-502701802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3C9F33E-C829-4AC1-B7B2-5C6DE8F29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45F6BFD-67EC-4330-AB8D-B9EA65E33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56823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F340ED-3BCE-43FC-A9D9-726311250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6AC9D5C-5F47-4FF7-8414-CD233EB2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D7810A7-0CAB-4D07-9F3A-87D5F70F1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0DCCCFE-B9EF-4755-BDB3-8E618AAC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2543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6FA5303-7856-4DB5-9DC0-3D24F9C59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8CDFD0B-1C7F-4E8B-9350-E77A658F0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C72F92E-8C2A-4122-8876-4C18C06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2332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B32EB8-D8A8-4D0F-88FD-005CDD64D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BC130D-1EEE-40DD-AE5D-D0D087A2F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AF2218E-92C7-4B6A-96D9-224A190AF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F498E41-51CA-4E00-BECD-AFA7BAA5A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90F5BC0-A3BE-4F8E-9217-45779F3E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859A3F-7F1A-41AF-8FDB-E4CFF60DC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50638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141034-D066-4BC5-B761-6C375DE2A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1B6DB3D-A97D-4D80-9C41-6E8B4C6D03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C0229A1-4FB1-45AC-8CA4-5E5C443BC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8643327-D023-4EFB-945D-056C79F3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05E80BE-CF90-4522-955C-A4433143C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25A6385-346F-4B57-9F6C-48FC18BA7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99310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8680DA-39BC-4F48-865F-87B11FCDF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5828D78-9388-44E0-821D-3551C8373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56C65AC-9502-4169-A72F-489D5CE90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B91D76-7093-4E3A-88C6-8655B8AEB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CF5E2-523C-4E6F-A6FC-25498288D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5722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A153F75-4D64-4FD0-979B-A5A0A3BCE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8EFAF7D-5B6E-4B3C-AD17-53F5FBC218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4CB158-E814-4BAD-AE3A-4652B92F8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FA2F1-735C-40EB-BE5A-64BF72FE8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E056A4-441F-47E7-9704-B2CCF4883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16910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3226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udo_duas_colunas" type="twoObj">
  <p:cSld name="Conteudo_duas_coluna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gf53b47309a_1_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gf53b47309a_1_4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800" cy="41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15000"/>
              </a:lnSpc>
              <a:spcBef>
                <a:spcPts val="340"/>
              </a:spcBef>
              <a:spcAft>
                <a:spcPts val="0"/>
              </a:spcAft>
              <a:buClr>
                <a:srgbClr val="3F3F3F"/>
              </a:buClr>
              <a:buSzPts val="1700"/>
              <a:buFont typeface="Lato Light"/>
              <a:buNone/>
              <a:defRPr sz="1700"/>
            </a:lvl1pPr>
            <a:lvl2pPr marL="914400" lvl="1" indent="-38100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/>
            </a:lvl2pPr>
            <a:lvl3pPr marL="1371600" lvl="2" indent="-3556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■"/>
              <a:defRPr sz="2000"/>
            </a:lvl3pPr>
            <a:lvl4pPr marL="1828800" lvl="3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/>
            </a:lvl4pPr>
            <a:lvl5pPr marL="2286000" lvl="4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5pPr>
            <a:lvl6pPr marL="2743200" lvl="5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6pPr>
            <a:lvl7pPr marL="3200400" lvl="6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/>
            </a:lvl7pPr>
            <a:lvl8pPr marL="3657600" lvl="7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8pPr>
            <a:lvl9pPr marL="4114800" lvl="8" indent="-3429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7" name="Google Shape;17;gf53b47309a_1_46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1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15000"/>
              </a:lnSpc>
              <a:spcBef>
                <a:spcPts val="340"/>
              </a:spcBef>
              <a:spcAft>
                <a:spcPts val="0"/>
              </a:spcAft>
              <a:buSzPts val="1800"/>
              <a:buNone/>
              <a:defRPr sz="1700"/>
            </a:lvl1pPr>
            <a:lvl2pPr marL="914400" lvl="1" indent="-38100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/>
            </a:lvl2pPr>
            <a:lvl3pPr marL="1371600" lvl="2" indent="-3556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■"/>
              <a:defRPr sz="2000"/>
            </a:lvl3pPr>
            <a:lvl4pPr marL="1828800" lvl="3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/>
            </a:lvl4pPr>
            <a:lvl5pPr marL="2286000" lvl="4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5pPr>
            <a:lvl6pPr marL="2743200" lvl="5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6pPr>
            <a:lvl7pPr marL="3200400" lvl="6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/>
            </a:lvl7pPr>
            <a:lvl8pPr marL="3657600" lvl="7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8pPr>
            <a:lvl9pPr marL="4114800" lvl="8" indent="-3429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90861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gf53b47309a_1_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0" name="Google Shape;20;gf53b47309a_1_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" name="Google Shape;21;gf53b47309a_1_4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58614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f53b47309a_1_8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gf53b47309a_1_8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287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F401D8-3F41-4AC8-9E10-0318FDBDA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9884CF1-CBD5-4AAA-839A-60AF6730A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051858E-52DB-42EC-A789-C6311BBB7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26651CB-2E5E-4368-A3FB-D8E655708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81815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f53b47309a_1_1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gf53b47309a_1_1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gf53b47309a_1_11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36852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f53b47309a_1_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gf53b47309a_1_1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gf53b47309a_1_1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gf53b47309a_1_15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29519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f53b47309a_1_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gf53b47309a_1_20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77649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f53b47309a_1_23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9" name="Google Shape;39;gf53b47309a_1_23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0" name="Google Shape;40;gf53b47309a_1_23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75104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f53b47309a_1_27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3" name="Google Shape;43;gf53b47309a_1_27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45134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f53b47309a_1_30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gf53b47309a_1_30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7" name="Google Shape;47;gf53b47309a_1_30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8" name="Google Shape;48;gf53b47309a_1_30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gf53b47309a_1_30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24186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f53b47309a_1_36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2" name="Google Shape;52;gf53b47309a_1_36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59978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f53b47309a_1_39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gf53b47309a_1_39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gf53b47309a_1_39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68287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f53b47309a_1_43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438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62EB404-3411-44CF-B2D9-7CF9F312D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EAE499D-6DB3-4CAA-8254-094B3D4EE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5106620-73AE-4597-B3A4-DB99814B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572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2C315-D52A-4D65-98DA-7A88EFF50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CB1AA10-708B-44CC-903E-A32DD4332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F555E5D-08AF-4155-8199-7C59C7DE1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7042ECE-045B-4173-8298-562A228AC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964DABC-8A29-4F01-8F32-A88CB9EB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8D6CE2-E058-44BE-BCA9-E5FD21414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712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152B3D-36D7-495B-89B7-BC6FB0E09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F71F681-513E-4E92-8D60-8A642C1B2D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58A158F-FE7D-4BB2-9930-5B96208CC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DCF9AD7-411D-465B-8719-8A5364ADD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81CDD7-A9A8-46E0-A9CD-B2D0621B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30F1E8-9494-4C75-8431-000C9AB73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362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C92609F-8E99-4A1D-83AB-62E6A7EF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3D6A087-E23D-48BE-BF28-3C43A2EE7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0BCAFEF-3FEA-48AA-8EAA-93C4558FA6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5791-DE75-439F-96DC-E7B246E13F29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D5FC10-CF4F-4352-A410-D850A78B6D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92EFF78-20C9-43F9-A2B4-2CDEDDB8C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ED429-6B7E-4628-8ED5-B64D35924C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0452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32863E2-AC14-44DB-ADE5-C92D829C9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53B0B05-3C9F-4730-987D-4EC2AA520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C4905D-72C0-4DB6-9BC3-4B08C7212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64CB7-BB9C-444A-AF28-E47B21B14D77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D1DD06-0E05-411F-A89D-78DE6FBD37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2D7077-A3E8-4DCA-B3D5-AE34F14CB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C4581-6055-4385-B67F-3BD0A5C9A8FD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46C69F15-523C-4B3A-B3FA-B049716843E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3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6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30F9486-51A4-4045-8529-2F3658833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7158222-0AEF-4B32-B0E0-077C0DD9A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DCA1EF-C7D7-4A45-AB18-AD7B69153E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66E3C-B676-4760-9FDB-A9C3C482C933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B6F554-7804-421E-8052-5A5F7652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CE7415-3815-4CAF-B517-1B06116E6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FE0C7-B84A-441F-B265-23387D66E37B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1CDABE-F189-426E-9D5D-4A5EFC1757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9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9565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64404AC-0CCE-44BD-9480-BAB15653D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6F2E03-6E5C-4160-BAB0-A951C6B71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38FB18-6730-4C23-AC37-AE6557D550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43219-0567-4BBA-BB6B-580F4C9E260F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D46EE3-490A-4CBF-9D00-F00B82AD49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A9474D-7704-45AF-A2E1-2AA5E3FDB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37F45-5FA8-49B3-842D-C2C970B6DF63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 descr="Padrão do plano de fundo&#10;&#10;Descrição gerada automaticamente">
            <a:extLst>
              <a:ext uri="{FF2B5EF4-FFF2-40B4-BE49-F238E27FC236}">
                <a16:creationId xmlns:a16="http://schemas.microsoft.com/office/drawing/2014/main" id="{01762116-3786-4696-A23D-F990A79E3E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8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6865697-75EE-4BB9-93F5-04239BA34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8485DB3-8FA0-45BE-B882-C250953E5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339A22-A0DB-44D6-92C8-2A798C162B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37F1E-CDB0-491C-BEA2-AA71CF4DE5B0}" type="datetimeFigureOut">
              <a:rPr lang="pt-BR" smtClean="0"/>
              <a:t>16/03/2022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09B3F7-CF60-44D5-A640-4B2B1FFE7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6E49CA-F105-4BEC-BC86-E636160E0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9C3EA-BEBC-4E07-93A0-5A940986C0E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043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f53b47309a_1_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gf53b47309a_1_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gf53b47309a_1_0"/>
          <p:cNvSpPr txBox="1">
            <a:spLocks noGrp="1"/>
          </p:cNvSpPr>
          <p:nvPr>
            <p:ph type="sldNum" idx="12"/>
          </p:nvPr>
        </p:nvSpPr>
        <p:spPr>
          <a:xfrm>
            <a:off x="11296611" y="6217622"/>
            <a:ext cx="7316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050432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1.xml"/><Relationship Id="rId5" Type="http://schemas.openxmlformats.org/officeDocument/2006/relationships/slide" Target="slide9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9.xml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9.xml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13.xml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1.xml"/><Relationship Id="rId5" Type="http://schemas.openxmlformats.org/officeDocument/2006/relationships/slide" Target="slide13.xml"/><Relationship Id="rId4" Type="http://schemas.openxmlformats.org/officeDocument/2006/relationships/image" Target="../media/image1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18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mdr/pt-br/assuntos/saneamento/protegeer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hyperlink" Target="http://www.capacidades.gov.br/" TargetMode="Externa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6.jpg"/><Relationship Id="rId4" Type="http://schemas.openxmlformats.org/officeDocument/2006/relationships/hyperlink" Target="mailto:mariana.silva@giz.d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6.xml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16.xml"/><Relationship Id="rId4" Type="http://schemas.openxmlformats.org/officeDocument/2006/relationships/slide" Target="slide13.xml"/><Relationship Id="rId9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4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DB2524F3-EE88-4DC2-B375-031C1AC34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0898" y="-20638"/>
            <a:ext cx="10081102" cy="68786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B0CA976D-3208-441E-93BB-09A75BC0E6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1547" y="4217230"/>
            <a:ext cx="6594676" cy="1101937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63A8C096-78DE-4422-826B-911117D8E773}"/>
              </a:ext>
            </a:extLst>
          </p:cNvPr>
          <p:cNvSpPr txBox="1">
            <a:spLocks/>
          </p:cNvSpPr>
          <p:nvPr/>
        </p:nvSpPr>
        <p:spPr>
          <a:xfrm>
            <a:off x="1042525" y="3903299"/>
            <a:ext cx="7140098" cy="1729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r>
              <a:rPr lang="pt-BR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KIT DE FERRAMENTAS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DDC0347-ED68-4BCE-B0F5-6C8C1F967F35}"/>
              </a:ext>
            </a:extLst>
          </p:cNvPr>
          <p:cNvSpPr txBox="1">
            <a:spLocks/>
          </p:cNvSpPr>
          <p:nvPr/>
        </p:nvSpPr>
        <p:spPr>
          <a:xfrm>
            <a:off x="1470789" y="4997454"/>
            <a:ext cx="5578194" cy="12712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lang="pt-BR" err="1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ProteGEEr</a:t>
            </a:r>
            <a:endParaRPr lang="pt-BR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962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 na frente de um laptop&#10;&#10;Descrição gerada automaticamente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9"/>
          <a:stretch/>
        </p:blipFill>
        <p:spPr>
          <a:xfrm>
            <a:off x="-11875" y="0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80546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136848"/>
            <a:ext cx="12203875" cy="721152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785371" y="6341759"/>
            <a:ext cx="11277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Planejamento e Implementação da Coleta Seletiva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7E2A9F66-5CC6-4A12-98E4-755CE3B4541E}"/>
              </a:ext>
            </a:extLst>
          </p:cNvPr>
          <p:cNvGrpSpPr/>
          <p:nvPr/>
        </p:nvGrpSpPr>
        <p:grpSpPr>
          <a:xfrm>
            <a:off x="7076753" y="423522"/>
            <a:ext cx="4793971" cy="485151"/>
            <a:chOff x="264271" y="6223521"/>
            <a:chExt cx="6897463" cy="485151"/>
          </a:xfrm>
        </p:grpSpPr>
        <p:grpSp>
          <p:nvGrpSpPr>
            <p:cNvPr id="18" name="Agrupar 17">
              <a:extLst>
                <a:ext uri="{FF2B5EF4-FFF2-40B4-BE49-F238E27FC236}">
                  <a16:creationId xmlns:a16="http://schemas.microsoft.com/office/drawing/2014/main" id="{BBB1D240-4530-4AAB-9CD4-E65561F612D5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20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03FE406-3DF5-45DD-8A16-4F5346015C14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TRATAMENTO E VALORIZAÇÃO DE RSU</a:t>
                </a:r>
              </a:p>
            </p:txBody>
          </p:sp>
          <p:cxnSp>
            <p:nvCxnSpPr>
              <p:cNvPr id="21" name="Conector reto 20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51677EB9-7340-42A7-A8B2-E139910F24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0AD08E1F-0F1C-48C1-86BD-BAB654A29B7A}"/>
                </a:ext>
              </a:extLst>
            </p:cNvPr>
            <p:cNvSpPr txBox="1"/>
            <p:nvPr/>
          </p:nvSpPr>
          <p:spPr>
            <a:xfrm>
              <a:off x="558865" y="6547089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2D04E390-9123-4762-BEC6-C9E9C4D67BD9}"/>
              </a:ext>
            </a:extLst>
          </p:cNvPr>
          <p:cNvSpPr txBox="1"/>
          <p:nvPr/>
        </p:nvSpPr>
        <p:spPr>
          <a:xfrm>
            <a:off x="434258" y="3250920"/>
            <a:ext cx="5989983" cy="2246769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ornece orientações de como os municipios devem pensar o processo de implementação, ampliação e otimização</a:t>
            </a: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Apoia os municípios na avaliação d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 viabilidade de reciclagem do mercado da região, elaboração de um plano de ação com participação social.</a:t>
            </a: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6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" r="97" b="15832"/>
          <a:stretch/>
        </p:blipFill>
        <p:spPr>
          <a:xfrm>
            <a:off x="-11875" y="0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500663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056139"/>
            <a:ext cx="12203875" cy="815718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-11875" y="6021945"/>
            <a:ext cx="12192001" cy="782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6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Avaliação Preliminar da Produção de </a:t>
            </a:r>
            <a:br>
              <a:rPr lang="pt-BR" sz="16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pt-BR" sz="16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Combustível  Derivado de Resíduos (CDR</a:t>
            </a:r>
            <a:r>
              <a:rPr lang="pt-BR" sz="12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)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06741936-54B2-4553-A9A3-FD6007D6B67E}"/>
              </a:ext>
            </a:extLst>
          </p:cNvPr>
          <p:cNvGrpSpPr/>
          <p:nvPr/>
        </p:nvGrpSpPr>
        <p:grpSpPr>
          <a:xfrm>
            <a:off x="7076753" y="423522"/>
            <a:ext cx="4793971" cy="485151"/>
            <a:chOff x="264271" y="6223521"/>
            <a:chExt cx="6897463" cy="485151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56BE59E3-BE70-4B4D-91A1-637B7DA123BC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2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4CBC80F-CA74-43BB-A3E6-38246DC94BFD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TRATAMENTO E VALORIZAÇÃO DE RSU</a:t>
                </a: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2868CED-783E-46CE-A722-36429794C3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1E2C25EE-1D2A-438B-BAD8-972BA4F71C6C}"/>
                </a:ext>
              </a:extLst>
            </p:cNvPr>
            <p:cNvSpPr txBox="1"/>
            <p:nvPr/>
          </p:nvSpPr>
          <p:spPr>
            <a:xfrm>
              <a:off x="558865" y="6547089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0D87DEDF-83FA-4982-89AD-29821BF140E4}"/>
              </a:ext>
            </a:extLst>
          </p:cNvPr>
          <p:cNvSpPr txBox="1"/>
          <p:nvPr/>
        </p:nvSpPr>
        <p:spPr>
          <a:xfrm>
            <a:off x="555630" y="4130088"/>
            <a:ext cx="5300869" cy="1631216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Apresenta um diagnóstico de mercado e ainda um passo a passo a ser empregado para uma avaliação preliminar da viabilidade da produção de CDR.</a:t>
            </a:r>
            <a:endParaRPr lang="pt-BR" sz="20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27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" b="7916"/>
          <a:stretch/>
        </p:blipFill>
        <p:spPr>
          <a:xfrm>
            <a:off x="-11875" y="-130629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500663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056139"/>
            <a:ext cx="12203875" cy="815718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-11875" y="6250547"/>
            <a:ext cx="12192001" cy="413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6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Boas Práticas na Gestão de Resíduos Sólidos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EE30EA6D-6DE6-4E78-A46F-D1C9218ADE64}"/>
              </a:ext>
            </a:extLst>
          </p:cNvPr>
          <p:cNvGrpSpPr/>
          <p:nvPr/>
        </p:nvGrpSpPr>
        <p:grpSpPr>
          <a:xfrm>
            <a:off x="7076753" y="423522"/>
            <a:ext cx="4793971" cy="490557"/>
            <a:chOff x="264271" y="6223521"/>
            <a:chExt cx="6897463" cy="490557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4924E561-7F8A-494F-A3A1-542A1AFC92FD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2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FD3481F9-ADA8-4513-8ADB-4D14D7AB0FAA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TRATAMENTO E VALORIZAÇÃO DE RSU</a:t>
                </a: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B94CE15E-3582-4FB6-9BDE-4B1C7DBF5B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A32EEC52-8064-4945-8940-1AFCEA1BFB4C}"/>
                </a:ext>
              </a:extLst>
            </p:cNvPr>
            <p:cNvSpPr txBox="1"/>
            <p:nvPr/>
          </p:nvSpPr>
          <p:spPr>
            <a:xfrm>
              <a:off x="558865" y="6552495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7F5D78A2-3607-470A-AB8B-BBC89DB2CBF7}"/>
              </a:ext>
            </a:extLst>
          </p:cNvPr>
          <p:cNvSpPr txBox="1"/>
          <p:nvPr/>
        </p:nvSpPr>
        <p:spPr>
          <a:xfrm>
            <a:off x="462982" y="3826377"/>
            <a:ext cx="7301948" cy="1631216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Apresenta um compilado de projetos do Brasil e países da América Latina que promovem alternativas de baixas emissões, tratamento, valorização de resíduos recicláveis secos, orgânicos, geração de energia a partir de biogás, encerramento de lixões entre outros.</a:t>
            </a: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73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Elipse 44">
            <a:hlinkClick r:id="rId2" action="ppaction://hlinksldjump"/>
            <a:extLst>
              <a:ext uri="{FF2B5EF4-FFF2-40B4-BE49-F238E27FC236}">
                <a16:creationId xmlns:a16="http://schemas.microsoft.com/office/drawing/2014/main" id="{115ADBAD-FC6C-4047-AF36-09066B2D953A}"/>
              </a:ext>
            </a:extLst>
          </p:cNvPr>
          <p:cNvSpPr/>
          <p:nvPr/>
        </p:nvSpPr>
        <p:spPr>
          <a:xfrm>
            <a:off x="7618828" y="2812687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0" name="Conector reto 39">
            <a:hlinkClick r:id="rId2" action="ppaction://hlinksldjump"/>
            <a:extLst>
              <a:ext uri="{FF2B5EF4-FFF2-40B4-BE49-F238E27FC236}">
                <a16:creationId xmlns:a16="http://schemas.microsoft.com/office/drawing/2014/main" id="{DB7B828E-84D5-4787-885A-8D1D4977D21A}"/>
              </a:ext>
            </a:extLst>
          </p:cNvPr>
          <p:cNvCxnSpPr>
            <a:cxnSpLocks/>
          </p:cNvCxnSpPr>
          <p:nvPr/>
        </p:nvCxnSpPr>
        <p:spPr>
          <a:xfrm flipV="1">
            <a:off x="7675157" y="2932263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Retângulo: Cantos Arredondados 42">
            <a:hlinkClick r:id="rId2" action="ppaction://hlinksldjump"/>
            <a:extLst>
              <a:ext uri="{FF2B5EF4-FFF2-40B4-BE49-F238E27FC236}">
                <a16:creationId xmlns:a16="http://schemas.microsoft.com/office/drawing/2014/main" id="{5693B906-A193-4A35-A277-DD9A1F604415}"/>
              </a:ext>
            </a:extLst>
          </p:cNvPr>
          <p:cNvSpPr/>
          <p:nvPr/>
        </p:nvSpPr>
        <p:spPr>
          <a:xfrm>
            <a:off x="6361516" y="3339322"/>
            <a:ext cx="2661007" cy="118710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653783" y="487510"/>
            <a:ext cx="503653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MITIGAR </a:t>
            </a:r>
            <a:b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EMISSÕES </a:t>
            </a:r>
            <a:b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DE GEE 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>
            <a:hlinkClick r:id="rId3" action="ppaction://hlinksldjump"/>
            <a:extLst>
              <a:ext uri="{FF2B5EF4-FFF2-40B4-BE49-F238E27FC236}">
                <a16:creationId xmlns:a16="http://schemas.microsoft.com/office/drawing/2014/main" id="{8C44BB45-A586-487F-B67C-51B971727768}"/>
              </a:ext>
            </a:extLst>
          </p:cNvPr>
          <p:cNvSpPr/>
          <p:nvPr/>
        </p:nvSpPr>
        <p:spPr>
          <a:xfrm>
            <a:off x="3742718" y="3120321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reto 16">
            <a:hlinkClick r:id="rId3" action="ppaction://hlinksldjump"/>
            <a:extLst>
              <a:ext uri="{FF2B5EF4-FFF2-40B4-BE49-F238E27FC236}">
                <a16:creationId xmlns:a16="http://schemas.microsoft.com/office/drawing/2014/main" id="{41DA7556-1147-43E2-9D22-6EDEE9A5C04A}"/>
              </a:ext>
            </a:extLst>
          </p:cNvPr>
          <p:cNvCxnSpPr>
            <a:cxnSpLocks/>
          </p:cNvCxnSpPr>
          <p:nvPr/>
        </p:nvCxnSpPr>
        <p:spPr>
          <a:xfrm flipV="1">
            <a:off x="3799047" y="3239897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tângulo: Cantos Arredondados 17">
            <a:hlinkClick r:id="rId3" action="ppaction://hlinksldjump"/>
            <a:extLst>
              <a:ext uri="{FF2B5EF4-FFF2-40B4-BE49-F238E27FC236}">
                <a16:creationId xmlns:a16="http://schemas.microsoft.com/office/drawing/2014/main" id="{4970CA70-9B09-4291-BA9C-2DE402EA7555}"/>
              </a:ext>
            </a:extLst>
          </p:cNvPr>
          <p:cNvSpPr/>
          <p:nvPr/>
        </p:nvSpPr>
        <p:spPr>
          <a:xfrm>
            <a:off x="2472801" y="3646957"/>
            <a:ext cx="2661007" cy="118710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hlinkClick r:id="rId2" action="ppaction://hlinksldjump"/>
            <a:extLst>
              <a:ext uri="{FF2B5EF4-FFF2-40B4-BE49-F238E27FC236}">
                <a16:creationId xmlns:a16="http://schemas.microsoft.com/office/drawing/2014/main" id="{E00E69F9-F22C-47F8-B95C-E2845E39B6B2}"/>
              </a:ext>
            </a:extLst>
          </p:cNvPr>
          <p:cNvSpPr txBox="1"/>
          <p:nvPr/>
        </p:nvSpPr>
        <p:spPr>
          <a:xfrm>
            <a:off x="6334680" y="3471855"/>
            <a:ext cx="2646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Redução das </a:t>
            </a:r>
          </a:p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Emissões de Gases de Efeito </a:t>
            </a:r>
          </a:p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Estufa (GEE) no Manejo de RSU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9BE32DB3-37EA-4314-B768-194F252A1ED5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23" name="Agrupar 22">
              <a:extLst>
                <a:ext uri="{FF2B5EF4-FFF2-40B4-BE49-F238E27FC236}">
                  <a16:creationId xmlns:a16="http://schemas.microsoft.com/office/drawing/2014/main" id="{9E6FFEE5-A60C-4390-87BC-2B5B45141BF4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25" name="TextBox 21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330BCC26-9041-4BD2-A342-C804AD9617C7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26" name="Conector reto 25">
                <a:extLst>
                  <a:ext uri="{FF2B5EF4-FFF2-40B4-BE49-F238E27FC236}">
                    <a16:creationId xmlns:a16="http://schemas.microsoft.com/office/drawing/2014/main" id="{DC9BDFFD-B5DB-4CD2-A1AD-EB3D455EFF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1">
              <a:hlinkClick r:id="rId4" action="ppaction://hlinksldjump"/>
              <a:extLst>
                <a:ext uri="{FF2B5EF4-FFF2-40B4-BE49-F238E27FC236}">
                  <a16:creationId xmlns:a16="http://schemas.microsoft.com/office/drawing/2014/main" id="{A5ABC03E-FF7D-4741-93F8-4E69232FE21B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48" name="CaixaDeTexto 47">
            <a:hlinkClick r:id="rId3" action="ppaction://hlinksldjump"/>
            <a:extLst>
              <a:ext uri="{FF2B5EF4-FFF2-40B4-BE49-F238E27FC236}">
                <a16:creationId xmlns:a16="http://schemas.microsoft.com/office/drawing/2014/main" id="{2EA8390F-5815-4968-A93C-5E543D15E4DD}"/>
              </a:ext>
            </a:extLst>
          </p:cNvPr>
          <p:cNvSpPr txBox="1"/>
          <p:nvPr/>
        </p:nvSpPr>
        <p:spPr>
          <a:xfrm>
            <a:off x="2480302" y="3735182"/>
            <a:ext cx="26460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Calculadora de </a:t>
            </a:r>
          </a:p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Emissões de Gases de Efeito Estufa (GEE) no Manejo de RSU</a:t>
            </a:r>
          </a:p>
        </p:txBody>
      </p:sp>
    </p:spTree>
    <p:extLst>
      <p:ext uri="{BB962C8B-B14F-4D97-AF65-F5344CB8AC3E}">
        <p14:creationId xmlns:p14="http://schemas.microsoft.com/office/powerpoint/2010/main" val="3867511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68AAE684-2A2E-4FC8-9481-85B3D6A2E4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" t="17466" r="1511" b="8885"/>
          <a:stretch/>
        </p:blipFill>
        <p:spPr>
          <a:xfrm>
            <a:off x="-11875" y="-79835"/>
            <a:ext cx="12192000" cy="6858000"/>
          </a:xfrm>
          <a:prstGeom prst="rect">
            <a:avLst/>
          </a:prstGeom>
        </p:spPr>
      </p:pic>
      <p:sp>
        <p:nvSpPr>
          <p:cNvPr id="2" name="Triângulo isósceles 1">
            <a:extLst>
              <a:ext uri="{FF2B5EF4-FFF2-40B4-BE49-F238E27FC236}">
                <a16:creationId xmlns:a16="http://schemas.microsoft.com/office/drawing/2014/main" id="{3957BCB1-5748-4DAA-B52F-24C06DD6A727}"/>
              </a:ext>
            </a:extLst>
          </p:cNvPr>
          <p:cNvSpPr/>
          <p:nvPr/>
        </p:nvSpPr>
        <p:spPr>
          <a:xfrm>
            <a:off x="5619191" y="5755099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C04FBA2-7BD7-49C8-BD4C-EB2AFAEF5C41}"/>
              </a:ext>
            </a:extLst>
          </p:cNvPr>
          <p:cNvSpPr/>
          <p:nvPr/>
        </p:nvSpPr>
        <p:spPr>
          <a:xfrm>
            <a:off x="-11875" y="6063343"/>
            <a:ext cx="12233537" cy="796311"/>
          </a:xfrm>
          <a:prstGeom prst="rect">
            <a:avLst/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405769E-A3CB-4F00-9293-D2C23F33D3F6}"/>
              </a:ext>
            </a:extLst>
          </p:cNvPr>
          <p:cNvSpPr txBox="1"/>
          <p:nvPr/>
        </p:nvSpPr>
        <p:spPr>
          <a:xfrm>
            <a:off x="217714" y="6131834"/>
            <a:ext cx="11995054" cy="646331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Cálculo de Emissões de Gases de Efeito Estufa </a:t>
            </a:r>
          </a:p>
          <a:p>
            <a:pPr algn="ctr"/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(GEE) no Manejo de RSU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DE4A567-5362-43F1-B18D-2F26F9CB198C}"/>
              </a:ext>
            </a:extLst>
          </p:cNvPr>
          <p:cNvGrpSpPr/>
          <p:nvPr/>
        </p:nvGrpSpPr>
        <p:grpSpPr>
          <a:xfrm>
            <a:off x="11136526" y="5196995"/>
            <a:ext cx="734198" cy="752332"/>
            <a:chOff x="-1126367" y="5304010"/>
            <a:chExt cx="734198" cy="752332"/>
          </a:xfrm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27F328F1-9241-4AAB-92DE-BBC8F057DF8D}"/>
                </a:ext>
              </a:extLst>
            </p:cNvPr>
            <p:cNvSpPr/>
            <p:nvPr/>
          </p:nvSpPr>
          <p:spPr>
            <a:xfrm>
              <a:off x="-1126367" y="5304010"/>
              <a:ext cx="734198" cy="752332"/>
            </a:xfrm>
            <a:prstGeom prst="ellipse">
              <a:avLst/>
            </a:prstGeom>
            <a:solidFill>
              <a:srgbClr val="52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8D1518A1-D75F-4FD4-B5B8-54507B2B9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09025" y="5462537"/>
              <a:ext cx="312941" cy="390370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136305A7-197D-468E-BE0A-ACDFFAB646CC}"/>
              </a:ext>
            </a:extLst>
          </p:cNvPr>
          <p:cNvGrpSpPr/>
          <p:nvPr/>
        </p:nvGrpSpPr>
        <p:grpSpPr>
          <a:xfrm>
            <a:off x="7076753" y="423522"/>
            <a:ext cx="4793971" cy="490557"/>
            <a:chOff x="264271" y="6223521"/>
            <a:chExt cx="6897463" cy="490557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A3A10654-F5DC-4185-8B2E-58659BD6A766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3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9134B1B-0795-4AD6-9963-CD4371F6D67A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MITIGAR EMISSÕES DE GEE </a:t>
                </a: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31DC2830-6AE9-4A4B-B2CE-6BFF9AA5C0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E14B3627-9B39-4A5D-BEC6-D4D3A4D92E4E}"/>
                </a:ext>
              </a:extLst>
            </p:cNvPr>
            <p:cNvSpPr txBox="1"/>
            <p:nvPr/>
          </p:nvSpPr>
          <p:spPr>
            <a:xfrm>
              <a:off x="558865" y="6552495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4" name="CaixaDeTexto 3">
            <a:extLst>
              <a:ext uri="{FF2B5EF4-FFF2-40B4-BE49-F238E27FC236}">
                <a16:creationId xmlns:a16="http://schemas.microsoft.com/office/drawing/2014/main" id="{F153FD3C-54C5-4F1A-A222-1EB0DE9384F3}"/>
              </a:ext>
            </a:extLst>
          </p:cNvPr>
          <p:cNvSpPr txBox="1"/>
          <p:nvPr/>
        </p:nvSpPr>
        <p:spPr>
          <a:xfrm>
            <a:off x="0" y="2313016"/>
            <a:ext cx="3473447" cy="3693319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 ferramenta faz simulações e possibilita a geração de até 3 cenários com alternativas de tratamento mapeadas pelo município.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pt-BR" sz="1800" dirty="0">
              <a:solidFill>
                <a:schemeClr val="bg1"/>
              </a:solidFill>
              <a:effectLst/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 município poderá </a:t>
            </a:r>
            <a:r>
              <a:rPr lang="pt-BR" sz="18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identificar dentre essas alternativas qual é a mais benéfica para o clima, a que gera menos emissões como um critério para tomada de decisão.</a:t>
            </a:r>
            <a:endParaRPr lang="pt-BR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5FF4E76-2B9B-4D65-97D9-EA66FA6FB7BD}"/>
              </a:ext>
            </a:extLst>
          </p:cNvPr>
          <p:cNvSpPr txBox="1"/>
          <p:nvPr/>
        </p:nvSpPr>
        <p:spPr>
          <a:xfrm>
            <a:off x="9041702" y="1096156"/>
            <a:ext cx="3138423" cy="3693319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Para </a:t>
            </a:r>
            <a:r>
              <a:rPr lang="pt-BR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tomada de decisão deve ser considerado, questões financeiras, de mercado, custos de investimento e implementação, capacidade técnica e institucional, o clima também pode ser utilizado com uma das referências para tomada de decisão de qual Rota  tecnológica pode ser mais adequada.</a:t>
            </a:r>
          </a:p>
        </p:txBody>
      </p:sp>
    </p:spTree>
    <p:extLst>
      <p:ext uri="{BB962C8B-B14F-4D97-AF65-F5344CB8AC3E}">
        <p14:creationId xmlns:p14="http://schemas.microsoft.com/office/powerpoint/2010/main" val="168594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" b="7916"/>
          <a:stretch/>
        </p:blipFill>
        <p:spPr>
          <a:xfrm>
            <a:off x="-11875" y="0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489779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001449"/>
            <a:ext cx="12203875" cy="856551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0" y="6245058"/>
            <a:ext cx="12203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Redução de Emissões de GEE no Manejo de RSU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6323951-7CF6-458C-8FC7-C4B2618D489E}"/>
              </a:ext>
            </a:extLst>
          </p:cNvPr>
          <p:cNvGrpSpPr/>
          <p:nvPr/>
        </p:nvGrpSpPr>
        <p:grpSpPr>
          <a:xfrm>
            <a:off x="7076753" y="423522"/>
            <a:ext cx="4793971" cy="490557"/>
            <a:chOff x="264271" y="6223521"/>
            <a:chExt cx="6897463" cy="490557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300B6B93-7CA5-4853-86A8-DFB5A9355735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2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EDB0141-D094-4C4E-B72A-08B4AFC386FE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MITIGAR EMISSÕES DE GEE </a:t>
                </a: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E27C188-11CA-4A9F-A386-E46189E889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8C520B65-07FD-4378-868C-9E99B2C2FC18}"/>
                </a:ext>
              </a:extLst>
            </p:cNvPr>
            <p:cNvSpPr txBox="1"/>
            <p:nvPr/>
          </p:nvSpPr>
          <p:spPr>
            <a:xfrm>
              <a:off x="558865" y="6552495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A088D2F0-5CB1-4266-9B2F-F81DD6746424}"/>
              </a:ext>
            </a:extLst>
          </p:cNvPr>
          <p:cNvSpPr txBox="1"/>
          <p:nvPr/>
        </p:nvSpPr>
        <p:spPr>
          <a:xfrm>
            <a:off x="683087" y="4660089"/>
            <a:ext cx="6096000" cy="707886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Estabelece de forma inovadora no Brasil o vínculo entre mudanças climáticas e a gestão de RSU. 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77479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653783" y="504497"/>
            <a:ext cx="503653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VISÃO INTEGRADA DO </a:t>
            </a:r>
            <a:b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GERENCIAMENTO </a:t>
            </a:r>
            <a:b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DE RESÍDUOS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>
            <a:hlinkClick r:id="rId2" action="ppaction://hlinksldjump"/>
            <a:extLst>
              <a:ext uri="{FF2B5EF4-FFF2-40B4-BE49-F238E27FC236}">
                <a16:creationId xmlns:a16="http://schemas.microsoft.com/office/drawing/2014/main" id="{8C44BB45-A586-487F-B67C-51B971727768}"/>
              </a:ext>
            </a:extLst>
          </p:cNvPr>
          <p:cNvSpPr/>
          <p:nvPr/>
        </p:nvSpPr>
        <p:spPr>
          <a:xfrm>
            <a:off x="5643707" y="247061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reto 16">
            <a:hlinkClick r:id="rId2" action="ppaction://hlinksldjump"/>
            <a:extLst>
              <a:ext uri="{FF2B5EF4-FFF2-40B4-BE49-F238E27FC236}">
                <a16:creationId xmlns:a16="http://schemas.microsoft.com/office/drawing/2014/main" id="{41DA7556-1147-43E2-9D22-6EDEE9A5C04A}"/>
              </a:ext>
            </a:extLst>
          </p:cNvPr>
          <p:cNvCxnSpPr>
            <a:cxnSpLocks/>
          </p:cNvCxnSpPr>
          <p:nvPr/>
        </p:nvCxnSpPr>
        <p:spPr>
          <a:xfrm flipV="1">
            <a:off x="5700036" y="2590190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tângulo: Cantos Arredondados 17">
            <a:hlinkClick r:id="rId2" action="ppaction://hlinksldjump"/>
            <a:extLst>
              <a:ext uri="{FF2B5EF4-FFF2-40B4-BE49-F238E27FC236}">
                <a16:creationId xmlns:a16="http://schemas.microsoft.com/office/drawing/2014/main" id="{4970CA70-9B09-4291-BA9C-2DE402EA7555}"/>
              </a:ext>
            </a:extLst>
          </p:cNvPr>
          <p:cNvSpPr/>
          <p:nvPr/>
        </p:nvSpPr>
        <p:spPr>
          <a:xfrm>
            <a:off x="4382442" y="3029316"/>
            <a:ext cx="2661007" cy="94352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hlinkClick r:id="rId2" action="ppaction://hlinksldjump"/>
            <a:extLst>
              <a:ext uri="{FF2B5EF4-FFF2-40B4-BE49-F238E27FC236}">
                <a16:creationId xmlns:a16="http://schemas.microsoft.com/office/drawing/2014/main" id="{E00E69F9-F22C-47F8-B95C-E2845E39B6B2}"/>
              </a:ext>
            </a:extLst>
          </p:cNvPr>
          <p:cNvSpPr txBox="1"/>
          <p:nvPr/>
        </p:nvSpPr>
        <p:spPr>
          <a:xfrm>
            <a:off x="4397442" y="3114597"/>
            <a:ext cx="2646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Ferramenta de Rotas Tecnológicas e Custos para Manejo de RSU</a:t>
            </a:r>
          </a:p>
        </p:txBody>
      </p:sp>
      <p:sp>
        <p:nvSpPr>
          <p:cNvPr id="8" name="Elipse 7">
            <a:hlinkClick r:id="" action="ppaction://noaction"/>
            <a:extLst>
              <a:ext uri="{FF2B5EF4-FFF2-40B4-BE49-F238E27FC236}">
                <a16:creationId xmlns:a16="http://schemas.microsoft.com/office/drawing/2014/main" id="{00719D05-006A-43ED-97E6-D364C42C91AD}"/>
              </a:ext>
            </a:extLst>
          </p:cNvPr>
          <p:cNvSpPr/>
          <p:nvPr/>
        </p:nvSpPr>
        <p:spPr>
          <a:xfrm>
            <a:off x="8996507" y="3853261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9" name="Conector reto 8">
            <a:hlinkClick r:id="" action="ppaction://noaction"/>
            <a:extLst>
              <a:ext uri="{FF2B5EF4-FFF2-40B4-BE49-F238E27FC236}">
                <a16:creationId xmlns:a16="http://schemas.microsoft.com/office/drawing/2014/main" id="{A619776A-1775-44FA-AE28-285053C5C91B}"/>
              </a:ext>
            </a:extLst>
          </p:cNvPr>
          <p:cNvCxnSpPr>
            <a:cxnSpLocks/>
          </p:cNvCxnSpPr>
          <p:nvPr/>
        </p:nvCxnSpPr>
        <p:spPr>
          <a:xfrm flipV="1">
            <a:off x="9052836" y="3972837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tângulo: Cantos Arredondados 9">
            <a:hlinkClick r:id="" action="ppaction://noaction"/>
            <a:extLst>
              <a:ext uri="{FF2B5EF4-FFF2-40B4-BE49-F238E27FC236}">
                <a16:creationId xmlns:a16="http://schemas.microsoft.com/office/drawing/2014/main" id="{D11DE9C2-4DEB-4DCE-A8BF-7C62F86AE597}"/>
              </a:ext>
            </a:extLst>
          </p:cNvPr>
          <p:cNvSpPr/>
          <p:nvPr/>
        </p:nvSpPr>
        <p:spPr>
          <a:xfrm>
            <a:off x="7656457" y="4411963"/>
            <a:ext cx="2836560" cy="118272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hlinkClick r:id="" action="ppaction://noaction"/>
            <a:extLst>
              <a:ext uri="{FF2B5EF4-FFF2-40B4-BE49-F238E27FC236}">
                <a16:creationId xmlns:a16="http://schemas.microsoft.com/office/drawing/2014/main" id="{A38FF342-4633-4009-9EB5-2B0333E73AB7}"/>
              </a:ext>
            </a:extLst>
          </p:cNvPr>
          <p:cNvSpPr txBox="1"/>
          <p:nvPr/>
        </p:nvSpPr>
        <p:spPr>
          <a:xfrm>
            <a:off x="7751734" y="4489091"/>
            <a:ext cx="2646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Manual do usuário </a:t>
            </a:r>
            <a:b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Ferramenta de Rotas Tecnológicas e Custos para Manejo de RSU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BE912796-07ED-432F-B704-3ABB98B244C4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20" name="Agrupar 19">
              <a:extLst>
                <a:ext uri="{FF2B5EF4-FFF2-40B4-BE49-F238E27FC236}">
                  <a16:creationId xmlns:a16="http://schemas.microsoft.com/office/drawing/2014/main" id="{2AFC1CDA-0514-4DF5-A919-6B4A12D1B8D1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22" name="TextBox 2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FF20C38-DD7E-4330-AD98-6BF159173F60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23" name="Conector reto 22">
                <a:extLst>
                  <a:ext uri="{FF2B5EF4-FFF2-40B4-BE49-F238E27FC236}">
                    <a16:creationId xmlns:a16="http://schemas.microsoft.com/office/drawing/2014/main" id="{FD006452-C27E-4DB6-88C2-2320E7A9A1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1">
              <a:hlinkClick r:id="rId3" action="ppaction://hlinksldjump"/>
              <a:extLst>
                <a:ext uri="{FF2B5EF4-FFF2-40B4-BE49-F238E27FC236}">
                  <a16:creationId xmlns:a16="http://schemas.microsoft.com/office/drawing/2014/main" id="{633CE8DA-A5E6-449A-9B1D-402FE7075D05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66D9CB1-D2CC-4E9D-8FFB-9BE39079C642}"/>
              </a:ext>
            </a:extLst>
          </p:cNvPr>
          <p:cNvSpPr txBox="1"/>
          <p:nvPr/>
        </p:nvSpPr>
        <p:spPr>
          <a:xfrm>
            <a:off x="501686" y="1173715"/>
            <a:ext cx="60921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instrumento de planejamento e análise de pré viabilidade de projetos </a:t>
            </a:r>
            <a:endParaRPr lang="pt-BR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41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68AAE684-2A2E-4FC8-9481-85B3D6A2E4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t="17189" r="-73" b="7883"/>
          <a:stretch/>
        </p:blipFill>
        <p:spPr>
          <a:xfrm>
            <a:off x="651" y="0"/>
            <a:ext cx="12203875" cy="6858000"/>
          </a:xfrm>
          <a:prstGeom prst="rect">
            <a:avLst/>
          </a:prstGeom>
        </p:spPr>
      </p:pic>
      <p:sp>
        <p:nvSpPr>
          <p:cNvPr id="2" name="Triângulo isósceles 1">
            <a:extLst>
              <a:ext uri="{FF2B5EF4-FFF2-40B4-BE49-F238E27FC236}">
                <a16:creationId xmlns:a16="http://schemas.microsoft.com/office/drawing/2014/main" id="{3957BCB1-5748-4DAA-B52F-24C06DD6A727}"/>
              </a:ext>
            </a:extLst>
          </p:cNvPr>
          <p:cNvSpPr/>
          <p:nvPr/>
        </p:nvSpPr>
        <p:spPr>
          <a:xfrm>
            <a:off x="5619191" y="5949327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C04FBA2-7BD7-49C8-BD4C-EB2AFAEF5C41}"/>
              </a:ext>
            </a:extLst>
          </p:cNvPr>
          <p:cNvSpPr/>
          <p:nvPr/>
        </p:nvSpPr>
        <p:spPr>
          <a:xfrm>
            <a:off x="8893" y="6283464"/>
            <a:ext cx="12452706" cy="576189"/>
          </a:xfrm>
          <a:prstGeom prst="rect">
            <a:avLst/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405769E-A3CB-4F00-9293-D2C23F33D3F6}"/>
              </a:ext>
            </a:extLst>
          </p:cNvPr>
          <p:cNvSpPr txBox="1"/>
          <p:nvPr/>
        </p:nvSpPr>
        <p:spPr>
          <a:xfrm>
            <a:off x="-1" y="6374967"/>
            <a:ext cx="12461599" cy="369332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Ferramenta de Rotas Tecnológicas e Custos para Manejo de RSU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DE4A567-5362-43F1-B18D-2F26F9CB198C}"/>
              </a:ext>
            </a:extLst>
          </p:cNvPr>
          <p:cNvGrpSpPr/>
          <p:nvPr/>
        </p:nvGrpSpPr>
        <p:grpSpPr>
          <a:xfrm>
            <a:off x="11136526" y="5196995"/>
            <a:ext cx="734198" cy="752332"/>
            <a:chOff x="-1126367" y="5304010"/>
            <a:chExt cx="734198" cy="752332"/>
          </a:xfrm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27F328F1-9241-4AAB-92DE-BBC8F057DF8D}"/>
                </a:ext>
              </a:extLst>
            </p:cNvPr>
            <p:cNvSpPr/>
            <p:nvPr/>
          </p:nvSpPr>
          <p:spPr>
            <a:xfrm>
              <a:off x="-1126367" y="5304010"/>
              <a:ext cx="734198" cy="752332"/>
            </a:xfrm>
            <a:prstGeom prst="ellipse">
              <a:avLst/>
            </a:prstGeom>
            <a:solidFill>
              <a:srgbClr val="52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8D1518A1-D75F-4FD4-B5B8-54507B2B9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09025" y="5462537"/>
              <a:ext cx="312941" cy="390370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BDC063A3-869E-41F2-89DE-3AA0C54E7BDF}"/>
              </a:ext>
            </a:extLst>
          </p:cNvPr>
          <p:cNvGrpSpPr/>
          <p:nvPr/>
        </p:nvGrpSpPr>
        <p:grpSpPr>
          <a:xfrm>
            <a:off x="7076753" y="223106"/>
            <a:ext cx="4793971" cy="685567"/>
            <a:chOff x="264271" y="6023105"/>
            <a:chExt cx="6897463" cy="685567"/>
          </a:xfrm>
        </p:grpSpPr>
        <p:grpSp>
          <p:nvGrpSpPr>
            <p:cNvPr id="19" name="Agrupar 18">
              <a:extLst>
                <a:ext uri="{FF2B5EF4-FFF2-40B4-BE49-F238E27FC236}">
                  <a16:creationId xmlns:a16="http://schemas.microsoft.com/office/drawing/2014/main" id="{2DE08B46-91A9-4FD4-A5B7-A683ED46842F}"/>
                </a:ext>
              </a:extLst>
            </p:cNvPr>
            <p:cNvGrpSpPr/>
            <p:nvPr/>
          </p:nvGrpSpPr>
          <p:grpSpPr>
            <a:xfrm>
              <a:off x="264271" y="6023105"/>
              <a:ext cx="6897463" cy="440298"/>
              <a:chOff x="222764" y="6023105"/>
              <a:chExt cx="6897463" cy="440298"/>
            </a:xfrm>
          </p:grpSpPr>
          <p:sp>
            <p:nvSpPr>
              <p:cNvPr id="21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B6B1406C-4A1B-4373-9E30-CF80B01A839E}"/>
                  </a:ext>
                </a:extLst>
              </p:cNvPr>
              <p:cNvSpPr txBox="1"/>
              <p:nvPr/>
            </p:nvSpPr>
            <p:spPr>
              <a:xfrm>
                <a:off x="222764" y="6023105"/>
                <a:ext cx="6897463" cy="338554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VISÃO INTEGRADA DO </a:t>
                </a:r>
                <a:b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</a:br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GERENCIAMENTO DE RESÍDUOS</a:t>
                </a:r>
              </a:p>
            </p:txBody>
          </p:sp>
          <p:cxnSp>
            <p:nvCxnSpPr>
              <p:cNvPr id="22" name="Conector reto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F63FC46-654D-4632-BF31-3849756B63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ADB86D58-681B-4CDB-9789-8533AB7AC04E}"/>
                </a:ext>
              </a:extLst>
            </p:cNvPr>
            <p:cNvSpPr txBox="1"/>
            <p:nvPr/>
          </p:nvSpPr>
          <p:spPr>
            <a:xfrm>
              <a:off x="558865" y="6547089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3A3CFCE-A4C6-42AB-AC61-D48E16E78516}"/>
              </a:ext>
            </a:extLst>
          </p:cNvPr>
          <p:cNvSpPr txBox="1"/>
          <p:nvPr/>
        </p:nvSpPr>
        <p:spPr>
          <a:xfrm>
            <a:off x="122495" y="1972596"/>
            <a:ext cx="3376079" cy="2554545"/>
          </a:xfrm>
          <a:prstGeom prst="rect">
            <a:avLst/>
          </a:prstGeom>
          <a:solidFill>
            <a:srgbClr val="52999B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Ferramenta que analisa alternativas no planejamento, para tomada de decisões sobre as melhores rotas tecnológicas de gerenciamento de RSU. </a:t>
            </a:r>
          </a:p>
          <a:p>
            <a:endParaRPr lang="pt-BR" sz="2000" dirty="0">
              <a:solidFill>
                <a:schemeClr val="bg1"/>
              </a:solidFill>
              <a:latin typeface="Lato Light"/>
              <a:ea typeface="Lato Light"/>
              <a:cs typeface="Lato Light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21C5AFB7-7A19-4460-A2BB-FED265BFD77C}"/>
              </a:ext>
            </a:extLst>
          </p:cNvPr>
          <p:cNvSpPr txBox="1"/>
          <p:nvPr/>
        </p:nvSpPr>
        <p:spPr>
          <a:xfrm>
            <a:off x="8860231" y="1602434"/>
            <a:ext cx="3209274" cy="3170099"/>
          </a:xfrm>
          <a:prstGeom prst="rect">
            <a:avLst/>
          </a:prstGeom>
          <a:solidFill>
            <a:srgbClr val="52999B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Apresenta estimativas de custos de investimento e operação para o município implementar a rota e também apresenta uma estimativa de cobrança a partir das rotas ensaiadas.</a:t>
            </a:r>
          </a:p>
        </p:txBody>
      </p:sp>
    </p:spTree>
    <p:extLst>
      <p:ext uri="{BB962C8B-B14F-4D97-AF65-F5344CB8AC3E}">
        <p14:creationId xmlns:p14="http://schemas.microsoft.com/office/powerpoint/2010/main" val="137760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653783" y="776178"/>
            <a:ext cx="503653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GANHOS DE ESCALA E ARRANJO INSTITUCIONAL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>
            <a:hlinkClick r:id="rId2" action="ppaction://hlinksldjump"/>
            <a:extLst>
              <a:ext uri="{FF2B5EF4-FFF2-40B4-BE49-F238E27FC236}">
                <a16:creationId xmlns:a16="http://schemas.microsoft.com/office/drawing/2014/main" id="{8C44BB45-A586-487F-B67C-51B971727768}"/>
              </a:ext>
            </a:extLst>
          </p:cNvPr>
          <p:cNvSpPr/>
          <p:nvPr/>
        </p:nvSpPr>
        <p:spPr>
          <a:xfrm>
            <a:off x="5643707" y="247061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reto 16">
            <a:hlinkClick r:id="rId2" action="ppaction://hlinksldjump"/>
            <a:extLst>
              <a:ext uri="{FF2B5EF4-FFF2-40B4-BE49-F238E27FC236}">
                <a16:creationId xmlns:a16="http://schemas.microsoft.com/office/drawing/2014/main" id="{41DA7556-1147-43E2-9D22-6EDEE9A5C04A}"/>
              </a:ext>
            </a:extLst>
          </p:cNvPr>
          <p:cNvCxnSpPr>
            <a:cxnSpLocks/>
          </p:cNvCxnSpPr>
          <p:nvPr/>
        </p:nvCxnSpPr>
        <p:spPr>
          <a:xfrm flipV="1">
            <a:off x="5700418" y="2590190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tângulo: Cantos Arredondados 17">
            <a:hlinkClick r:id="rId2" action="ppaction://hlinksldjump"/>
            <a:extLst>
              <a:ext uri="{FF2B5EF4-FFF2-40B4-BE49-F238E27FC236}">
                <a16:creationId xmlns:a16="http://schemas.microsoft.com/office/drawing/2014/main" id="{4970CA70-9B09-4291-BA9C-2DE402EA7555}"/>
              </a:ext>
            </a:extLst>
          </p:cNvPr>
          <p:cNvSpPr/>
          <p:nvPr/>
        </p:nvSpPr>
        <p:spPr>
          <a:xfrm>
            <a:off x="4369916" y="3012035"/>
            <a:ext cx="2661007" cy="101329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hlinkClick r:id="rId2" action="ppaction://hlinksldjump"/>
            <a:extLst>
              <a:ext uri="{FF2B5EF4-FFF2-40B4-BE49-F238E27FC236}">
                <a16:creationId xmlns:a16="http://schemas.microsoft.com/office/drawing/2014/main" id="{E00E69F9-F22C-47F8-B95C-E2845E39B6B2}"/>
              </a:ext>
            </a:extLst>
          </p:cNvPr>
          <p:cNvSpPr txBox="1"/>
          <p:nvPr/>
        </p:nvSpPr>
        <p:spPr>
          <a:xfrm>
            <a:off x="4384916" y="3116133"/>
            <a:ext cx="2646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Implementação de Consórcios Públicos de Manejo de RSU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9055141-2A1F-4076-B89F-5B8C228A8398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91808C71-14A9-46FD-9496-51DED95464A1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14" name="TextBox 2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0452014-24D7-403A-8F49-87D2E6D9FB76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15" name="Conector reto 14">
                <a:extLst>
                  <a:ext uri="{FF2B5EF4-FFF2-40B4-BE49-F238E27FC236}">
                    <a16:creationId xmlns:a16="http://schemas.microsoft.com/office/drawing/2014/main" id="{BE444E27-EED7-41AE-9752-9989E07D71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xtBox 21">
              <a:hlinkClick r:id="rId3" action="ppaction://hlinksldjump"/>
              <a:extLst>
                <a:ext uri="{FF2B5EF4-FFF2-40B4-BE49-F238E27FC236}">
                  <a16:creationId xmlns:a16="http://schemas.microsoft.com/office/drawing/2014/main" id="{FAF71F9C-A615-4C69-ABF8-718C0A349204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3CF89A02-EE9B-4A15-B9D1-72E29DC43720}"/>
              </a:ext>
            </a:extLst>
          </p:cNvPr>
          <p:cNvSpPr txBox="1"/>
          <p:nvPr/>
        </p:nvSpPr>
        <p:spPr>
          <a:xfrm>
            <a:off x="6096000" y="5052335"/>
            <a:ext cx="55943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Soluções regionalizadas podem garantir ganho de escala, e incremento da capacidade técnica-institucional.</a:t>
            </a:r>
            <a:endParaRPr lang="pt-BR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755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15827"/>
          <a:stretch/>
        </p:blipFill>
        <p:spPr>
          <a:xfrm>
            <a:off x="-11875" y="-102866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80546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136848"/>
            <a:ext cx="12203875" cy="721152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24997" y="6331527"/>
            <a:ext cx="1216700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00" b="1" spc="6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Implementação de Consórcios Públicos de Manejo de RSU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AA7031B-49FC-4DF1-8AE7-CDBE388D2CBD}"/>
              </a:ext>
            </a:extLst>
          </p:cNvPr>
          <p:cNvGrpSpPr/>
          <p:nvPr/>
        </p:nvGrpSpPr>
        <p:grpSpPr>
          <a:xfrm>
            <a:off x="7076753" y="247507"/>
            <a:ext cx="4793971" cy="662381"/>
            <a:chOff x="264271" y="6047506"/>
            <a:chExt cx="6897463" cy="662381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E6D7721F-30A1-4823-BE6D-38E8345FE3EF}"/>
                </a:ext>
              </a:extLst>
            </p:cNvPr>
            <p:cNvGrpSpPr/>
            <p:nvPr/>
          </p:nvGrpSpPr>
          <p:grpSpPr>
            <a:xfrm>
              <a:off x="264271" y="6047506"/>
              <a:ext cx="6897463" cy="507831"/>
              <a:chOff x="222764" y="6047506"/>
              <a:chExt cx="6897463" cy="507831"/>
            </a:xfrm>
          </p:grpSpPr>
          <p:sp>
            <p:nvSpPr>
              <p:cNvPr id="12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78C75B5A-3469-43D4-AA36-64039F8153FF}"/>
                  </a:ext>
                </a:extLst>
              </p:cNvPr>
              <p:cNvSpPr txBox="1"/>
              <p:nvPr/>
            </p:nvSpPr>
            <p:spPr>
              <a:xfrm>
                <a:off x="222764" y="6047506"/>
                <a:ext cx="6897463" cy="5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pt-BR" sz="1100" spc="128">
                    <a:solidFill>
                      <a:srgbClr val="0F8A96"/>
                    </a:solidFill>
                    <a:latin typeface="Lato Black"/>
                    <a:ea typeface="Lato Black"/>
                    <a:cs typeface="Lato Black"/>
                  </a:rPr>
                  <a:t>GANHOS DE ESCALA </a:t>
                </a:r>
                <a:br>
                  <a:rPr lang="pt-BR" sz="1100" spc="128">
                    <a:solidFill>
                      <a:srgbClr val="0F8A96"/>
                    </a:solidFill>
                    <a:latin typeface="Lato Black"/>
                    <a:ea typeface="Lato Black"/>
                    <a:cs typeface="Lato Black"/>
                  </a:rPr>
                </a:br>
                <a:r>
                  <a:rPr lang="pt-BR" sz="1100" spc="128">
                    <a:solidFill>
                      <a:srgbClr val="0F8A96"/>
                    </a:solidFill>
                    <a:latin typeface="Lato Black"/>
                    <a:ea typeface="Lato Black"/>
                    <a:cs typeface="Lato Black"/>
                  </a:rPr>
                  <a:t>E ARRANJO INSTITUCIONAL</a:t>
                </a:r>
              </a:p>
              <a:p>
                <a:pPr algn="r"/>
                <a:endParaRPr lang="es-ES" sz="1100" spc="128">
                  <a:solidFill>
                    <a:srgbClr val="52999B"/>
                  </a:solidFill>
                  <a:latin typeface="Lato Black"/>
                  <a:ea typeface="Lato Black"/>
                  <a:cs typeface="Lato Black"/>
                </a:endParaRP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8C9CDB4E-F93C-4BF2-A289-FF8A99527C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ABC610FC-FF2F-4F74-9F12-5ACDAF144B07}"/>
                </a:ext>
              </a:extLst>
            </p:cNvPr>
            <p:cNvSpPr txBox="1"/>
            <p:nvPr/>
          </p:nvSpPr>
          <p:spPr>
            <a:xfrm>
              <a:off x="558865" y="6548304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91B6373D-4268-44A9-AFFE-370C0F31AD3E}"/>
              </a:ext>
            </a:extLst>
          </p:cNvPr>
          <p:cNvSpPr txBox="1"/>
          <p:nvPr/>
        </p:nvSpPr>
        <p:spPr>
          <a:xfrm>
            <a:off x="583697" y="4101660"/>
            <a:ext cx="6195390" cy="1631216"/>
          </a:xfrm>
          <a:prstGeom prst="rect">
            <a:avLst/>
          </a:prstGeom>
          <a:solidFill>
            <a:srgbClr val="52999B"/>
          </a:solidFill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presenta orientações para o município avaliar as vantagens do </a:t>
            </a:r>
            <a:r>
              <a:rPr lang="pt-BR" sz="2000" dirty="0" err="1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consorciamento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e também para os que já estão consorciados alguns elementos para refletir e apoiar no planejamento e operacionalização para a efetividade do consórcio público.</a:t>
            </a: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4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DA3DFA1-B1D7-4613-8008-84AB72341FD7}"/>
              </a:ext>
            </a:extLst>
          </p:cNvPr>
          <p:cNvSpPr/>
          <p:nvPr/>
        </p:nvSpPr>
        <p:spPr>
          <a:xfrm>
            <a:off x="0" y="12307"/>
            <a:ext cx="7398327" cy="6857999"/>
          </a:xfrm>
          <a:prstGeom prst="rect">
            <a:avLst/>
          </a:prstGeom>
          <a:solidFill>
            <a:srgbClr val="0F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pt-BR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87AD5DA-7A12-46C0-9886-7A08B1CC5EE2}"/>
              </a:ext>
            </a:extLst>
          </p:cNvPr>
          <p:cNvSpPr txBox="1"/>
          <p:nvPr/>
        </p:nvSpPr>
        <p:spPr>
          <a:xfrm>
            <a:off x="506563" y="1691001"/>
            <a:ext cx="638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kit de ferramentas da SNS/ MDR foi elaborado para auxiliar os municípios brasileiros a implantarem uma gestão sustentável do RSU, além de avançar no cumprimento das exigências da</a:t>
            </a:r>
          </a:p>
          <a:p>
            <a:endParaRPr lang="pt-BR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endParaRPr lang="pt-BR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endParaRPr lang="pt-BR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pPr algn="just"/>
            <a:endParaRPr lang="pt-BR" dirty="0">
              <a:solidFill>
                <a:schemeClr val="bg1"/>
              </a:solidFill>
            </a:endParaRPr>
          </a:p>
          <a:p>
            <a:pPr algn="just"/>
            <a:r>
              <a:rPr lang="pt-BR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Os documentos também servem de base para as academias e o setor privado, de forma a </a:t>
            </a:r>
            <a:r>
              <a:rPr lang="pt-BR" dirty="0">
                <a:solidFill>
                  <a:schemeClr val="bg1"/>
                </a:solidFill>
                <a:highlight>
                  <a:srgbClr val="F79433"/>
                </a:highlight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transformar a gestão de </a:t>
            </a:r>
            <a:r>
              <a:rPr lang="pt-BR" dirty="0" err="1">
                <a:solidFill>
                  <a:schemeClr val="bg1"/>
                </a:solidFill>
                <a:highlight>
                  <a:srgbClr val="F79433"/>
                </a:highlight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residuos</a:t>
            </a:r>
            <a:r>
              <a:rPr lang="pt-BR" dirty="0">
                <a:solidFill>
                  <a:schemeClr val="bg1"/>
                </a:solidFill>
                <a:highlight>
                  <a:srgbClr val="F79433"/>
                </a:highlight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 no Brasil. </a:t>
            </a:r>
            <a:endParaRPr lang="pt-BR" dirty="0">
              <a:solidFill>
                <a:schemeClr val="bg1"/>
              </a:solidFill>
              <a:highlight>
                <a:srgbClr val="F79433"/>
              </a:highlight>
            </a:endParaRPr>
          </a:p>
        </p:txBody>
      </p:sp>
      <p:pic>
        <p:nvPicPr>
          <p:cNvPr id="8" name="Imagem 7" descr="Diagrama&#10;&#10;Descrição gerada automaticamente">
            <a:extLst>
              <a:ext uri="{FF2B5EF4-FFF2-40B4-BE49-F238E27FC236}">
                <a16:creationId xmlns:a16="http://schemas.microsoft.com/office/drawing/2014/main" id="{16DEBC8F-2735-44D9-9B0B-7C694CD8A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52"/>
          <a:stretch/>
        </p:blipFill>
        <p:spPr>
          <a:xfrm>
            <a:off x="7585383" y="12307"/>
            <a:ext cx="4606617" cy="6845693"/>
          </a:xfrm>
          <a:prstGeom prst="rect">
            <a:avLst/>
          </a:prstGeom>
        </p:spPr>
      </p:pic>
      <p:sp>
        <p:nvSpPr>
          <p:cNvPr id="9" name="Triângulo isósceles 8">
            <a:extLst>
              <a:ext uri="{FF2B5EF4-FFF2-40B4-BE49-F238E27FC236}">
                <a16:creationId xmlns:a16="http://schemas.microsoft.com/office/drawing/2014/main" id="{A185BE90-2B66-447B-A03E-2CA23CA184BC}"/>
              </a:ext>
            </a:extLst>
          </p:cNvPr>
          <p:cNvSpPr/>
          <p:nvPr/>
        </p:nvSpPr>
        <p:spPr>
          <a:xfrm rot="5400000">
            <a:off x="6939121" y="575737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0F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8">
            <a:extLst>
              <a:ext uri="{FF2B5EF4-FFF2-40B4-BE49-F238E27FC236}">
                <a16:creationId xmlns:a16="http://schemas.microsoft.com/office/drawing/2014/main" id="{741AF18A-F792-4AAF-8A41-1E3EB1315402}"/>
              </a:ext>
            </a:extLst>
          </p:cNvPr>
          <p:cNvSpPr/>
          <p:nvPr/>
        </p:nvSpPr>
        <p:spPr>
          <a:xfrm>
            <a:off x="506563" y="2932356"/>
            <a:ext cx="6031563" cy="605304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>
                <a:solidFill>
                  <a:schemeClr val="bg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Política Nacional de Resíduos Sólidos e do Marco Legal do Saneamento;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3FBC449D-E99E-44E0-81A7-BE45868AE364}"/>
              </a:ext>
            </a:extLst>
          </p:cNvPr>
          <p:cNvSpPr/>
          <p:nvPr/>
        </p:nvSpPr>
        <p:spPr>
          <a:xfrm>
            <a:off x="-467475" y="2638314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8542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DA3DFA1-B1D7-4613-8008-84AB72341FD7}"/>
              </a:ext>
            </a:extLst>
          </p:cNvPr>
          <p:cNvSpPr/>
          <p:nvPr/>
        </p:nvSpPr>
        <p:spPr>
          <a:xfrm>
            <a:off x="0" y="12307"/>
            <a:ext cx="7398327" cy="6857999"/>
          </a:xfrm>
          <a:prstGeom prst="rect">
            <a:avLst/>
          </a:prstGeom>
          <a:solidFill>
            <a:srgbClr val="0F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pt-BR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87AD5DA-7A12-46C0-9886-7A08B1CC5EE2}"/>
              </a:ext>
            </a:extLst>
          </p:cNvPr>
          <p:cNvSpPr txBox="1"/>
          <p:nvPr/>
        </p:nvSpPr>
        <p:spPr>
          <a:xfrm>
            <a:off x="506563" y="1764782"/>
            <a:ext cx="638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O conjunto de instrumentos podem ser vistos como uma janela de novas oportunidades  como forma de redirecionar o mercado e atender as necessidades dos municipios alinhadas às politicas fomentadas pelo governo federal.</a:t>
            </a:r>
          </a:p>
          <a:p>
            <a:endParaRPr lang="pt-BR" sz="2000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r>
              <a:rPr lang="pt-BR" sz="20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Estes instrumentos foram elaborados e revisados de forma participativa, onde contribuíram tanto os setores público quanto privado. A contribuição de todos foi fundamental para que os instrumentos reflitam demandas atuais e tendencias futuras. </a:t>
            </a:r>
          </a:p>
          <a:p>
            <a:endParaRPr lang="pt-BR" sz="2000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pic>
        <p:nvPicPr>
          <p:cNvPr id="8" name="Imagem 7" descr="Diagrama&#10;&#10;Descrição gerada automaticamente">
            <a:extLst>
              <a:ext uri="{FF2B5EF4-FFF2-40B4-BE49-F238E27FC236}">
                <a16:creationId xmlns:a16="http://schemas.microsoft.com/office/drawing/2014/main" id="{16DEBC8F-2735-44D9-9B0B-7C694CD8A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52"/>
          <a:stretch/>
        </p:blipFill>
        <p:spPr>
          <a:xfrm>
            <a:off x="7585383" y="12307"/>
            <a:ext cx="4606617" cy="6845693"/>
          </a:xfrm>
          <a:prstGeom prst="rect">
            <a:avLst/>
          </a:prstGeom>
        </p:spPr>
      </p:pic>
      <p:sp>
        <p:nvSpPr>
          <p:cNvPr id="9" name="Triângulo isósceles 8">
            <a:extLst>
              <a:ext uri="{FF2B5EF4-FFF2-40B4-BE49-F238E27FC236}">
                <a16:creationId xmlns:a16="http://schemas.microsoft.com/office/drawing/2014/main" id="{A185BE90-2B66-447B-A03E-2CA23CA184BC}"/>
              </a:ext>
            </a:extLst>
          </p:cNvPr>
          <p:cNvSpPr/>
          <p:nvPr/>
        </p:nvSpPr>
        <p:spPr>
          <a:xfrm rot="5400000">
            <a:off x="6939121" y="575737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0F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394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87AD5DA-7A12-46C0-9886-7A08B1CC5EE2}"/>
              </a:ext>
            </a:extLst>
          </p:cNvPr>
          <p:cNvSpPr txBox="1"/>
          <p:nvPr/>
        </p:nvSpPr>
        <p:spPr>
          <a:xfrm>
            <a:off x="506563" y="202098"/>
            <a:ext cx="638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INSTRUMENTOS DISPONÍVEIS NA PÁGINA DO MDR:</a:t>
            </a:r>
          </a:p>
          <a:p>
            <a:r>
              <a:rPr lang="pt-BR" dirty="0">
                <a:highlight>
                  <a:srgbClr val="FF9623"/>
                </a:highlight>
                <a:hlinkClick r:id="rId3"/>
              </a:rPr>
              <a:t>https://www.gov.br/mdr/pt-br/assuntos/saneamento/protegeer</a:t>
            </a:r>
            <a:r>
              <a:rPr lang="pt-BR" dirty="0">
                <a:highlight>
                  <a:srgbClr val="FF9623"/>
                </a:highlight>
              </a:rPr>
              <a:t> </a:t>
            </a:r>
            <a:endParaRPr lang="pt-BR" dirty="0">
              <a:solidFill>
                <a:schemeClr val="bg1"/>
              </a:solidFill>
              <a:highlight>
                <a:srgbClr val="FF9623"/>
              </a:highlight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9" name="Triângulo isósceles 8">
            <a:extLst>
              <a:ext uri="{FF2B5EF4-FFF2-40B4-BE49-F238E27FC236}">
                <a16:creationId xmlns:a16="http://schemas.microsoft.com/office/drawing/2014/main" id="{A185BE90-2B66-447B-A03E-2CA23CA184BC}"/>
              </a:ext>
            </a:extLst>
          </p:cNvPr>
          <p:cNvSpPr/>
          <p:nvPr/>
        </p:nvSpPr>
        <p:spPr>
          <a:xfrm rot="5400000">
            <a:off x="6939121" y="575737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0F8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026EC88-B7DF-4644-B22B-D175ECE18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563" y="934237"/>
            <a:ext cx="10704776" cy="572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35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terface gráfica do usuário, Texto, Aplicativo, chat ou mensagem de texto&#10;&#10;Descrição gerada automaticamente">
            <a:extLst>
              <a:ext uri="{FF2B5EF4-FFF2-40B4-BE49-F238E27FC236}">
                <a16:creationId xmlns:a16="http://schemas.microsoft.com/office/drawing/2014/main" id="{210859B7-C9CB-4537-8A21-023E28FE1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835" y="1255112"/>
            <a:ext cx="9634330" cy="391740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1702877-9733-4B77-8A45-E0DC09248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246" y="4270499"/>
            <a:ext cx="8455076" cy="699065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CA632E06-E59F-4BF5-992B-9088ADB99D5D}"/>
              </a:ext>
            </a:extLst>
          </p:cNvPr>
          <p:cNvSpPr/>
          <p:nvPr/>
        </p:nvSpPr>
        <p:spPr>
          <a:xfrm>
            <a:off x="0" y="195609"/>
            <a:ext cx="12203875" cy="856551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847248C-D4DC-47AA-AA27-31C5C4877289}"/>
              </a:ext>
            </a:extLst>
          </p:cNvPr>
          <p:cNvSpPr txBox="1"/>
          <p:nvPr/>
        </p:nvSpPr>
        <p:spPr>
          <a:xfrm>
            <a:off x="184024" y="446912"/>
            <a:ext cx="1216700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00" b="1" spc="6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INSCRIÇÕES ABERTAS! </a:t>
            </a:r>
            <a:r>
              <a:rPr lang="pt-BR" sz="1700" b="1" spc="6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hlinkClick r:id="rId5"/>
              </a:rPr>
              <a:t>WWW.CAPACIDADES.GOV.BR</a:t>
            </a:r>
            <a:r>
              <a:rPr lang="pt-BR" sz="1700" b="1" spc="6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 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D5FCED5-E894-4937-AFCC-9D4EB895E4CD}"/>
              </a:ext>
            </a:extLst>
          </p:cNvPr>
          <p:cNvSpPr txBox="1"/>
          <p:nvPr/>
        </p:nvSpPr>
        <p:spPr>
          <a:xfrm>
            <a:off x="3028028" y="5378257"/>
            <a:ext cx="6175512" cy="1284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b="1" i="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Programação:</a:t>
            </a:r>
            <a:endParaRPr lang="pt-BR" b="0" i="0" dirty="0">
              <a:solidFill>
                <a:schemeClr val="bg1"/>
              </a:solidFill>
              <a:effectLst/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pt-BR" b="1" i="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Inscrições:</a:t>
            </a:r>
            <a:r>
              <a:rPr lang="pt-BR" b="0" i="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15/03/2022 a 27/03/2022.</a:t>
            </a:r>
          </a:p>
          <a:p>
            <a:pPr algn="ctr">
              <a:lnSpc>
                <a:spcPct val="150000"/>
              </a:lnSpc>
            </a:pPr>
            <a:r>
              <a:rPr lang="pt-BR" b="1" i="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Realização do curso</a:t>
            </a:r>
            <a:r>
              <a:rPr lang="pt-BR" b="0" i="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: 29/03/2022 a 01/05/2022.</a:t>
            </a:r>
          </a:p>
        </p:txBody>
      </p:sp>
    </p:spTree>
    <p:extLst>
      <p:ext uri="{BB962C8B-B14F-4D97-AF65-F5344CB8AC3E}">
        <p14:creationId xmlns:p14="http://schemas.microsoft.com/office/powerpoint/2010/main" val="3636656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60"/>
          <p:cNvSpPr txBox="1"/>
          <p:nvPr/>
        </p:nvSpPr>
        <p:spPr>
          <a:xfrm>
            <a:off x="1910001" y="2257745"/>
            <a:ext cx="4051679" cy="2631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86DDDB"/>
              </a:buClr>
              <a:buSzPts val="1400"/>
              <a:defRPr/>
            </a:pPr>
            <a:r>
              <a:rPr lang="pt-BR" sz="2400" b="1" kern="0" dirty="0">
                <a:solidFill>
                  <a:srgbClr val="86DDDB"/>
                </a:solidFill>
                <a:latin typeface="Lato"/>
                <a:ea typeface="Lato"/>
                <a:cs typeface="Lato"/>
                <a:sym typeface="Lato"/>
              </a:rPr>
              <a:t>Mariana Silva</a:t>
            </a:r>
          </a:p>
          <a:p>
            <a:pPr>
              <a:buClr>
                <a:srgbClr val="86DDDB"/>
              </a:buClr>
              <a:buSzPts val="1400"/>
              <a:defRPr/>
            </a:pPr>
            <a:r>
              <a:rPr lang="pt-BR" kern="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Assessora Técnica do projeto ProteGEEr – Cooperação para o clima na gestão de resíduos sólidos urbanos </a:t>
            </a:r>
          </a:p>
          <a:p>
            <a:pPr>
              <a:buClr>
                <a:srgbClr val="86DDDB"/>
              </a:buClr>
              <a:buSzPts val="1400"/>
              <a:defRPr/>
            </a:pPr>
            <a:endParaRPr lang="pt-BR" sz="2000" kern="0" dirty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>
              <a:buClr>
                <a:srgbClr val="86DDDB"/>
              </a:buClr>
              <a:buSzPts val="1400"/>
              <a:defRPr/>
            </a:pPr>
            <a:r>
              <a:rPr lang="pt-BR" sz="2400" b="1" kern="0" dirty="0">
                <a:solidFill>
                  <a:srgbClr val="86DDDB"/>
                </a:solidFill>
                <a:latin typeface="Lato"/>
                <a:ea typeface="Lato"/>
                <a:cs typeface="Lato"/>
                <a:sym typeface="Lato"/>
              </a:rPr>
              <a:t>Contato: </a:t>
            </a:r>
            <a:r>
              <a:rPr lang="pt-BR" sz="2000" kern="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mariana.silva@giz.de</a:t>
            </a:r>
            <a:r>
              <a:rPr lang="pt-BR" sz="2000" kern="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</a:p>
          <a:p>
            <a:pPr>
              <a:buClr>
                <a:srgbClr val="86DDDB"/>
              </a:buClr>
              <a:buSzPts val="1400"/>
              <a:defRPr/>
            </a:pPr>
            <a:endParaRPr sz="2000" kern="0" dirty="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1" name="Google Shape;321;p60"/>
          <p:cNvSpPr txBox="1">
            <a:spLocks noGrp="1"/>
          </p:cNvSpPr>
          <p:nvPr>
            <p:ph type="title"/>
          </p:nvPr>
        </p:nvSpPr>
        <p:spPr>
          <a:xfrm>
            <a:off x="2115522" y="988029"/>
            <a:ext cx="8229600" cy="449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pt-BR" sz="23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OBRIGADA!</a:t>
            </a:r>
            <a:endParaRPr sz="23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" name="Imagem 4" descr="Mulher posando para foto em local com grama e árvores ao fundo&#10;&#10;Descrição gerada automaticamente">
            <a:extLst>
              <a:ext uri="{FF2B5EF4-FFF2-40B4-BE49-F238E27FC236}">
                <a16:creationId xmlns:a16="http://schemas.microsoft.com/office/drawing/2014/main" id="{CBF8932F-0A40-42FD-A726-98E269B2BE0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7078880" y="2007620"/>
            <a:ext cx="2830847" cy="3132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877458F-B1B8-4ECB-994A-6DCDDAC1F80A}"/>
              </a:ext>
            </a:extLst>
          </p:cNvPr>
          <p:cNvSpPr/>
          <p:nvPr/>
        </p:nvSpPr>
        <p:spPr>
          <a:xfrm>
            <a:off x="0" y="5710122"/>
            <a:ext cx="12192000" cy="1147878"/>
          </a:xfrm>
          <a:prstGeom prst="rect">
            <a:avLst/>
          </a:prstGeom>
          <a:solidFill>
            <a:srgbClr val="E84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pt-B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3794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: Cantos Arredondados 20">
            <a:hlinkClick r:id="rId3" action="ppaction://hlinksldjump"/>
            <a:extLst>
              <a:ext uri="{FF2B5EF4-FFF2-40B4-BE49-F238E27FC236}">
                <a16:creationId xmlns:a16="http://schemas.microsoft.com/office/drawing/2014/main" id="{333D8342-36B8-46AD-A0AF-068A30B041E4}"/>
              </a:ext>
            </a:extLst>
          </p:cNvPr>
          <p:cNvSpPr/>
          <p:nvPr/>
        </p:nvSpPr>
        <p:spPr>
          <a:xfrm>
            <a:off x="1124301" y="2729779"/>
            <a:ext cx="2661007" cy="455209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>
            <a:hlinkClick r:id="rId3" action="ppaction://hlinksldjump"/>
            <a:extLst>
              <a:ext uri="{FF2B5EF4-FFF2-40B4-BE49-F238E27FC236}">
                <a16:creationId xmlns:a16="http://schemas.microsoft.com/office/drawing/2014/main" id="{9110232B-3371-4A37-8757-C802DD845517}"/>
              </a:ext>
            </a:extLst>
          </p:cNvPr>
          <p:cNvSpPr txBox="1"/>
          <p:nvPr/>
        </p:nvSpPr>
        <p:spPr>
          <a:xfrm>
            <a:off x="1139301" y="2791564"/>
            <a:ext cx="2646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Sustentabilidade financeira</a:t>
            </a:r>
          </a:p>
        </p:txBody>
      </p:sp>
      <p:cxnSp>
        <p:nvCxnSpPr>
          <p:cNvPr id="23" name="Conector reto 22">
            <a:hlinkClick r:id="rId3" action="ppaction://hlinksldjump"/>
            <a:extLst>
              <a:ext uri="{FF2B5EF4-FFF2-40B4-BE49-F238E27FC236}">
                <a16:creationId xmlns:a16="http://schemas.microsoft.com/office/drawing/2014/main" id="{10D230F3-CD96-4F31-8FF6-0D86671139A3}"/>
              </a:ext>
            </a:extLst>
          </p:cNvPr>
          <p:cNvCxnSpPr>
            <a:cxnSpLocks/>
          </p:cNvCxnSpPr>
          <p:nvPr/>
        </p:nvCxnSpPr>
        <p:spPr>
          <a:xfrm flipH="1" flipV="1">
            <a:off x="2474321" y="3184988"/>
            <a:ext cx="7499" cy="44518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Retângulo: Cantos Arredondados 23">
            <a:hlinkClick r:id="rId4" action="ppaction://hlinksldjump"/>
            <a:extLst>
              <a:ext uri="{FF2B5EF4-FFF2-40B4-BE49-F238E27FC236}">
                <a16:creationId xmlns:a16="http://schemas.microsoft.com/office/drawing/2014/main" id="{EBECA7FF-1282-48BD-94DF-578C9C35AEEA}"/>
              </a:ext>
            </a:extLst>
          </p:cNvPr>
          <p:cNvSpPr/>
          <p:nvPr/>
        </p:nvSpPr>
        <p:spPr>
          <a:xfrm>
            <a:off x="4330619" y="1644239"/>
            <a:ext cx="2661007" cy="44518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CaixaDeTexto 24">
            <a:hlinkClick r:id="rId4" action="ppaction://hlinksldjump"/>
            <a:extLst>
              <a:ext uri="{FF2B5EF4-FFF2-40B4-BE49-F238E27FC236}">
                <a16:creationId xmlns:a16="http://schemas.microsoft.com/office/drawing/2014/main" id="{9A978458-4E19-4E8A-97CD-F3603AE2CCFB}"/>
              </a:ext>
            </a:extLst>
          </p:cNvPr>
          <p:cNvSpPr txBox="1"/>
          <p:nvPr/>
        </p:nvSpPr>
        <p:spPr>
          <a:xfrm>
            <a:off x="4345619" y="1689176"/>
            <a:ext cx="2646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Mitigar emissões de GEE</a:t>
            </a:r>
          </a:p>
        </p:txBody>
      </p: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DF2C3C08-94AE-4D7A-B778-A0E4D54268ED}"/>
              </a:ext>
            </a:extLst>
          </p:cNvPr>
          <p:cNvCxnSpPr>
            <a:cxnSpLocks/>
          </p:cNvCxnSpPr>
          <p:nvPr/>
        </p:nvCxnSpPr>
        <p:spPr>
          <a:xfrm flipH="1" flipV="1">
            <a:off x="5680639" y="2089419"/>
            <a:ext cx="7499" cy="44518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tângulo: Cantos Arredondados 26">
            <a:hlinkClick r:id="rId5" action="ppaction://hlinksldjump"/>
            <a:extLst>
              <a:ext uri="{FF2B5EF4-FFF2-40B4-BE49-F238E27FC236}">
                <a16:creationId xmlns:a16="http://schemas.microsoft.com/office/drawing/2014/main" id="{6F6A1B1A-9978-46BE-87C5-BF1B01F4D7CE}"/>
              </a:ext>
            </a:extLst>
          </p:cNvPr>
          <p:cNvSpPr/>
          <p:nvPr/>
        </p:nvSpPr>
        <p:spPr>
          <a:xfrm>
            <a:off x="7403773" y="2266775"/>
            <a:ext cx="2661007" cy="70335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>
            <a:hlinkClick r:id="rId5" action="ppaction://hlinksldjump"/>
            <a:extLst>
              <a:ext uri="{FF2B5EF4-FFF2-40B4-BE49-F238E27FC236}">
                <a16:creationId xmlns:a16="http://schemas.microsoft.com/office/drawing/2014/main" id="{062B8A62-02DC-4E8F-9347-4ED40615D143}"/>
              </a:ext>
            </a:extLst>
          </p:cNvPr>
          <p:cNvSpPr txBox="1"/>
          <p:nvPr/>
        </p:nvSpPr>
        <p:spPr>
          <a:xfrm>
            <a:off x="7418773" y="2338693"/>
            <a:ext cx="2646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Visão integrada do gerenciamento de resíduos</a:t>
            </a:r>
          </a:p>
        </p:txBody>
      </p: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F7E673C6-359F-476B-82B0-ACEE34F8C9E5}"/>
              </a:ext>
            </a:extLst>
          </p:cNvPr>
          <p:cNvCxnSpPr>
            <a:cxnSpLocks/>
          </p:cNvCxnSpPr>
          <p:nvPr/>
        </p:nvCxnSpPr>
        <p:spPr>
          <a:xfrm flipH="1" flipV="1">
            <a:off x="8753793" y="2970128"/>
            <a:ext cx="7499" cy="44518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Conector reto 29">
            <a:hlinkClick r:id="rId6" action="ppaction://hlinksldjump"/>
            <a:extLst>
              <a:ext uri="{FF2B5EF4-FFF2-40B4-BE49-F238E27FC236}">
                <a16:creationId xmlns:a16="http://schemas.microsoft.com/office/drawing/2014/main" id="{7D6E109B-9335-4691-AAE6-ACC78ED45D3D}"/>
              </a:ext>
            </a:extLst>
          </p:cNvPr>
          <p:cNvCxnSpPr>
            <a:cxnSpLocks/>
          </p:cNvCxnSpPr>
          <p:nvPr/>
        </p:nvCxnSpPr>
        <p:spPr>
          <a:xfrm flipV="1">
            <a:off x="4225001" y="3191042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etângulo: Cantos Arredondados 30">
            <a:hlinkClick r:id="rId6" action="ppaction://hlinksldjump"/>
            <a:extLst>
              <a:ext uri="{FF2B5EF4-FFF2-40B4-BE49-F238E27FC236}">
                <a16:creationId xmlns:a16="http://schemas.microsoft.com/office/drawing/2014/main" id="{C2F9E988-95AF-4E26-BC2B-59A5020F16EF}"/>
              </a:ext>
            </a:extLst>
          </p:cNvPr>
          <p:cNvSpPr/>
          <p:nvPr/>
        </p:nvSpPr>
        <p:spPr>
          <a:xfrm>
            <a:off x="2915149" y="3598110"/>
            <a:ext cx="2661007" cy="64617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>
            <a:hlinkClick r:id="rId6" action="ppaction://hlinksldjump"/>
            <a:extLst>
              <a:ext uri="{FF2B5EF4-FFF2-40B4-BE49-F238E27FC236}">
                <a16:creationId xmlns:a16="http://schemas.microsoft.com/office/drawing/2014/main" id="{201BC268-A4BC-4FC4-85EA-0C3E976635AF}"/>
              </a:ext>
            </a:extLst>
          </p:cNvPr>
          <p:cNvSpPr txBox="1"/>
          <p:nvPr/>
        </p:nvSpPr>
        <p:spPr>
          <a:xfrm>
            <a:off x="2930149" y="3638827"/>
            <a:ext cx="2646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Tratamento e valorização de RSU</a:t>
            </a:r>
          </a:p>
        </p:txBody>
      </p: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D99AE39B-BBEF-4A30-B068-6B93FE06134F}"/>
              </a:ext>
            </a:extLst>
          </p:cNvPr>
          <p:cNvGrpSpPr/>
          <p:nvPr/>
        </p:nvGrpSpPr>
        <p:grpSpPr>
          <a:xfrm>
            <a:off x="5922690" y="3537107"/>
            <a:ext cx="2661007" cy="1090177"/>
            <a:chOff x="6364472" y="3547381"/>
            <a:chExt cx="2661007" cy="1090177"/>
          </a:xfrm>
        </p:grpSpPr>
        <p:cxnSp>
          <p:nvCxnSpPr>
            <p:cNvPr id="33" name="Conector reto 32">
              <a:hlinkClick r:id="rId7" action="ppaction://hlinksldjump"/>
              <a:extLst>
                <a:ext uri="{FF2B5EF4-FFF2-40B4-BE49-F238E27FC236}">
                  <a16:creationId xmlns:a16="http://schemas.microsoft.com/office/drawing/2014/main" id="{EE066561-EA7B-42B0-A582-86F8CE4BB9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81858" y="3547381"/>
              <a:ext cx="1" cy="439126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4" name="Retângulo: Cantos Arredondados 33">
              <a:hlinkClick r:id="rId7" action="ppaction://hlinksldjump"/>
              <a:extLst>
                <a:ext uri="{FF2B5EF4-FFF2-40B4-BE49-F238E27FC236}">
                  <a16:creationId xmlns:a16="http://schemas.microsoft.com/office/drawing/2014/main" id="{AB32C15E-33DB-4759-A2E5-BD082D0215CD}"/>
                </a:ext>
              </a:extLst>
            </p:cNvPr>
            <p:cNvSpPr/>
            <p:nvPr/>
          </p:nvSpPr>
          <p:spPr>
            <a:xfrm>
              <a:off x="6364472" y="3957434"/>
              <a:ext cx="2661007" cy="68012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CaixaDeTexto 34">
              <a:hlinkClick r:id="rId7" action="ppaction://hlinksldjump"/>
              <a:extLst>
                <a:ext uri="{FF2B5EF4-FFF2-40B4-BE49-F238E27FC236}">
                  <a16:creationId xmlns:a16="http://schemas.microsoft.com/office/drawing/2014/main" id="{24C074D8-A1F0-490B-BD59-6B068AB9065D}"/>
                </a:ext>
              </a:extLst>
            </p:cNvPr>
            <p:cNvSpPr txBox="1"/>
            <p:nvPr/>
          </p:nvSpPr>
          <p:spPr>
            <a:xfrm>
              <a:off x="6379473" y="4033518"/>
              <a:ext cx="25761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Ganhos de escala e arranjo institucional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C13D6700-56B9-4251-8651-07299A539455}"/>
              </a:ext>
            </a:extLst>
          </p:cNvPr>
          <p:cNvGrpSpPr/>
          <p:nvPr/>
        </p:nvGrpSpPr>
        <p:grpSpPr>
          <a:xfrm>
            <a:off x="9044307" y="3142832"/>
            <a:ext cx="2646007" cy="1112843"/>
            <a:chOff x="9393623" y="3112010"/>
            <a:chExt cx="2646007" cy="1112843"/>
          </a:xfrm>
        </p:grpSpPr>
        <p:cxnSp>
          <p:nvCxnSpPr>
            <p:cNvPr id="36" name="Conector reto 35">
              <a:hlinkClick r:id="rId8" action="ppaction://hlinksldjump"/>
              <a:extLst>
                <a:ext uri="{FF2B5EF4-FFF2-40B4-BE49-F238E27FC236}">
                  <a16:creationId xmlns:a16="http://schemas.microsoft.com/office/drawing/2014/main" id="{ABFA591B-E280-4F5C-A44A-188D91ABF1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11267" y="3112010"/>
              <a:ext cx="1" cy="439126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Retângulo: Cantos Arredondados 36">
              <a:hlinkClick r:id="rId8" action="ppaction://hlinksldjump"/>
              <a:extLst>
                <a:ext uri="{FF2B5EF4-FFF2-40B4-BE49-F238E27FC236}">
                  <a16:creationId xmlns:a16="http://schemas.microsoft.com/office/drawing/2014/main" id="{7191734E-D895-4380-A812-D3A584A6AFD8}"/>
                </a:ext>
              </a:extLst>
            </p:cNvPr>
            <p:cNvSpPr/>
            <p:nvPr/>
          </p:nvSpPr>
          <p:spPr>
            <a:xfrm>
              <a:off x="9449644" y="3521500"/>
              <a:ext cx="2589986" cy="70335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8" name="CaixaDeTexto 37">
              <a:hlinkClick r:id="rId8" action="ppaction://hlinksldjump"/>
              <a:extLst>
                <a:ext uri="{FF2B5EF4-FFF2-40B4-BE49-F238E27FC236}">
                  <a16:creationId xmlns:a16="http://schemas.microsoft.com/office/drawing/2014/main" id="{4BB69D71-C716-4BFF-8F13-63D1FF677F5A}"/>
                </a:ext>
              </a:extLst>
            </p:cNvPr>
            <p:cNvSpPr txBox="1"/>
            <p:nvPr/>
          </p:nvSpPr>
          <p:spPr>
            <a:xfrm>
              <a:off x="9393623" y="3595441"/>
              <a:ext cx="26460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Encerramento de</a:t>
              </a:r>
              <a:br>
                <a:rPr lang="pt-BR" sz="1400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</a:br>
              <a:r>
                <a:rPr lang="pt-BR" sz="1400" dirty="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lixões</a:t>
              </a:r>
            </a:p>
          </p:txBody>
        </p:sp>
      </p:grpSp>
      <p:sp>
        <p:nvSpPr>
          <p:cNvPr id="2" name="Elipse 1">
            <a:hlinkClick r:id="rId3" action="ppaction://hlinksldjump"/>
            <a:extLst>
              <a:ext uri="{FF2B5EF4-FFF2-40B4-BE49-F238E27FC236}">
                <a16:creationId xmlns:a16="http://schemas.microsoft.com/office/drawing/2014/main" id="{B2FEEB29-ABB0-462D-A9D6-59BC03253B71}"/>
              </a:ext>
            </a:extLst>
          </p:cNvPr>
          <p:cNvSpPr/>
          <p:nvPr/>
        </p:nvSpPr>
        <p:spPr>
          <a:xfrm>
            <a:off x="2420584" y="3603222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Elipse 41">
            <a:hlinkClick r:id="rId6" action="ppaction://hlinksldjump"/>
            <a:extLst>
              <a:ext uri="{FF2B5EF4-FFF2-40B4-BE49-F238E27FC236}">
                <a16:creationId xmlns:a16="http://schemas.microsoft.com/office/drawing/2014/main" id="{B6C15C5B-C23F-4E7E-B432-2AE217336FDC}"/>
              </a:ext>
            </a:extLst>
          </p:cNvPr>
          <p:cNvSpPr/>
          <p:nvPr/>
        </p:nvSpPr>
        <p:spPr>
          <a:xfrm>
            <a:off x="4167640" y="310397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7DB953EE-2FF3-439A-B148-EA5A4978C468}"/>
              </a:ext>
            </a:extLst>
          </p:cNvPr>
          <p:cNvSpPr/>
          <p:nvPr/>
        </p:nvSpPr>
        <p:spPr>
          <a:xfrm>
            <a:off x="5630777" y="2494143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Elipse 44">
            <a:hlinkClick r:id="rId7" action="ppaction://hlinksldjump"/>
            <a:extLst>
              <a:ext uri="{FF2B5EF4-FFF2-40B4-BE49-F238E27FC236}">
                <a16:creationId xmlns:a16="http://schemas.microsoft.com/office/drawing/2014/main" id="{115ADBAD-FC6C-4047-AF36-09066B2D953A}"/>
              </a:ext>
            </a:extLst>
          </p:cNvPr>
          <p:cNvSpPr/>
          <p:nvPr/>
        </p:nvSpPr>
        <p:spPr>
          <a:xfrm>
            <a:off x="7082715" y="3426297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Elipse 45">
            <a:hlinkClick r:id="rId5" action="ppaction://hlinksldjump"/>
            <a:extLst>
              <a:ext uri="{FF2B5EF4-FFF2-40B4-BE49-F238E27FC236}">
                <a16:creationId xmlns:a16="http://schemas.microsoft.com/office/drawing/2014/main" id="{48A100D1-B9CB-4995-83B1-13362A1671CE}"/>
              </a:ext>
            </a:extLst>
          </p:cNvPr>
          <p:cNvSpPr/>
          <p:nvPr/>
        </p:nvSpPr>
        <p:spPr>
          <a:xfrm>
            <a:off x="8708312" y="3382905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Elipse 46">
            <a:hlinkClick r:id="rId8" action="ppaction://hlinksldjump"/>
            <a:extLst>
              <a:ext uri="{FF2B5EF4-FFF2-40B4-BE49-F238E27FC236}">
                <a16:creationId xmlns:a16="http://schemas.microsoft.com/office/drawing/2014/main" id="{77DF4DD7-1377-4377-9C87-A0910C5D6D4A}"/>
              </a:ext>
            </a:extLst>
          </p:cNvPr>
          <p:cNvSpPr/>
          <p:nvPr/>
        </p:nvSpPr>
        <p:spPr>
          <a:xfrm>
            <a:off x="10302087" y="3108736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TextBox 21">
            <a:extLst>
              <a:ext uri="{FF2B5EF4-FFF2-40B4-BE49-F238E27FC236}">
                <a16:creationId xmlns:a16="http://schemas.microsoft.com/office/drawing/2014/main" id="{404F0752-2FE4-4627-B4D9-5CAAE39B4809}"/>
              </a:ext>
            </a:extLst>
          </p:cNvPr>
          <p:cNvSpPr txBox="1"/>
          <p:nvPr/>
        </p:nvSpPr>
        <p:spPr>
          <a:xfrm>
            <a:off x="6711679" y="431192"/>
            <a:ext cx="503653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DESAFIOS DA</a:t>
            </a:r>
          </a:p>
          <a:p>
            <a:pPr algn="r"/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GESTÃO DE RESÍDUOS</a:t>
            </a:r>
            <a:b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SÓLIDOS URBANOS</a:t>
            </a:r>
          </a:p>
        </p:txBody>
      </p:sp>
      <p:cxnSp>
        <p:nvCxnSpPr>
          <p:cNvPr id="49" name="Conector reto 48">
            <a:extLst>
              <a:ext uri="{FF2B5EF4-FFF2-40B4-BE49-F238E27FC236}">
                <a16:creationId xmlns:a16="http://schemas.microsoft.com/office/drawing/2014/main" id="{18B75230-6610-439D-9625-49F444F3030E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21">
            <a:extLst>
              <a:ext uri="{FF2B5EF4-FFF2-40B4-BE49-F238E27FC236}">
                <a16:creationId xmlns:a16="http://schemas.microsoft.com/office/drawing/2014/main" id="{CEEB243B-7C0B-4190-9862-FD6803787389}"/>
              </a:ext>
            </a:extLst>
          </p:cNvPr>
          <p:cNvSpPr txBox="1"/>
          <p:nvPr/>
        </p:nvSpPr>
        <p:spPr>
          <a:xfrm>
            <a:off x="6232358" y="6242890"/>
            <a:ext cx="5297263" cy="1692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s-ES" sz="1100" spc="128">
                <a:solidFill>
                  <a:schemeClr val="bg1"/>
                </a:solidFill>
                <a:latin typeface="Lato Black"/>
                <a:ea typeface="Lato Black"/>
                <a:cs typeface="Lato Black"/>
              </a:rPr>
              <a:t>DESAFIOS DA GESTÃO DE RESÍDUOS SÓLIDOS URBANOS</a:t>
            </a:r>
          </a:p>
        </p:txBody>
      </p:sp>
      <p:grpSp>
        <p:nvGrpSpPr>
          <p:cNvPr id="53" name="Agrupar 52">
            <a:extLst>
              <a:ext uri="{FF2B5EF4-FFF2-40B4-BE49-F238E27FC236}">
                <a16:creationId xmlns:a16="http://schemas.microsoft.com/office/drawing/2014/main" id="{D71DC595-62AA-4EC7-9E7F-B0021A69409A}"/>
              </a:ext>
            </a:extLst>
          </p:cNvPr>
          <p:cNvGrpSpPr/>
          <p:nvPr/>
        </p:nvGrpSpPr>
        <p:grpSpPr>
          <a:xfrm>
            <a:off x="517358" y="6242890"/>
            <a:ext cx="2287627" cy="216008"/>
            <a:chOff x="517358" y="6271251"/>
            <a:chExt cx="2287627" cy="216008"/>
          </a:xfrm>
        </p:grpSpPr>
        <p:sp>
          <p:nvSpPr>
            <p:cNvPr id="54" name="TextBox 21">
              <a:hlinkClick r:id="rId9" action="ppaction://hlinksldjump"/>
              <a:extLst>
                <a:ext uri="{FF2B5EF4-FFF2-40B4-BE49-F238E27FC236}">
                  <a16:creationId xmlns:a16="http://schemas.microsoft.com/office/drawing/2014/main" id="{3C5D37E0-FE3D-42FD-AAFC-53F227C8CC6D}"/>
                </a:ext>
              </a:extLst>
            </p:cNvPr>
            <p:cNvSpPr txBox="1"/>
            <p:nvPr/>
          </p:nvSpPr>
          <p:spPr>
            <a:xfrm>
              <a:off x="517359" y="6271251"/>
              <a:ext cx="2287626" cy="16927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100" spc="128">
                  <a:solidFill>
                    <a:srgbClr val="52999B"/>
                  </a:solidFill>
                  <a:latin typeface="Lato Black"/>
                  <a:ea typeface="Lato Black"/>
                  <a:cs typeface="Lato Black"/>
                </a:rPr>
                <a:t>PERGUNTAS INTERATIVAS</a:t>
              </a:r>
            </a:p>
          </p:txBody>
        </p:sp>
        <p:cxnSp>
          <p:nvCxnSpPr>
            <p:cNvPr id="55" name="Conector reto 54">
              <a:hlinkClick r:id="rId9" action="ppaction://hlinksldjump"/>
              <a:extLst>
                <a:ext uri="{FF2B5EF4-FFF2-40B4-BE49-F238E27FC236}">
                  <a16:creationId xmlns:a16="http://schemas.microsoft.com/office/drawing/2014/main" id="{D081F5F1-10D0-4D22-B9B1-AAD04E873D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7358" y="6487259"/>
              <a:ext cx="669075" cy="0"/>
            </a:xfrm>
            <a:prstGeom prst="line">
              <a:avLst/>
            </a:prstGeom>
            <a:ln w="28575">
              <a:solidFill>
                <a:srgbClr val="F794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041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653783" y="752206"/>
            <a:ext cx="503653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ENCERRAMENTO </a:t>
            </a:r>
            <a:b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DE LIXÕES 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>
            <a:hlinkClick r:id="rId2" action="ppaction://hlinksldjump"/>
            <a:extLst>
              <a:ext uri="{FF2B5EF4-FFF2-40B4-BE49-F238E27FC236}">
                <a16:creationId xmlns:a16="http://schemas.microsoft.com/office/drawing/2014/main" id="{8C44BB45-A586-487F-B67C-51B971727768}"/>
              </a:ext>
            </a:extLst>
          </p:cNvPr>
          <p:cNvSpPr/>
          <p:nvPr/>
        </p:nvSpPr>
        <p:spPr>
          <a:xfrm>
            <a:off x="5643707" y="247061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reto 16">
            <a:hlinkClick r:id="rId2" action="ppaction://hlinksldjump"/>
            <a:extLst>
              <a:ext uri="{FF2B5EF4-FFF2-40B4-BE49-F238E27FC236}">
                <a16:creationId xmlns:a16="http://schemas.microsoft.com/office/drawing/2014/main" id="{41DA7556-1147-43E2-9D22-6EDEE9A5C04A}"/>
              </a:ext>
            </a:extLst>
          </p:cNvPr>
          <p:cNvCxnSpPr>
            <a:cxnSpLocks/>
          </p:cNvCxnSpPr>
          <p:nvPr/>
        </p:nvCxnSpPr>
        <p:spPr>
          <a:xfrm flipV="1">
            <a:off x="5700036" y="2590190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tângulo: Cantos Arredondados 17">
            <a:hlinkClick r:id="rId2" action="ppaction://hlinksldjump"/>
            <a:extLst>
              <a:ext uri="{FF2B5EF4-FFF2-40B4-BE49-F238E27FC236}">
                <a16:creationId xmlns:a16="http://schemas.microsoft.com/office/drawing/2014/main" id="{4970CA70-9B09-4291-BA9C-2DE402EA7555}"/>
              </a:ext>
            </a:extLst>
          </p:cNvPr>
          <p:cNvSpPr/>
          <p:nvPr/>
        </p:nvSpPr>
        <p:spPr>
          <a:xfrm>
            <a:off x="4482651" y="3005253"/>
            <a:ext cx="2661007" cy="101329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hlinkClick r:id="rId2" action="ppaction://hlinksldjump"/>
            <a:extLst>
              <a:ext uri="{FF2B5EF4-FFF2-40B4-BE49-F238E27FC236}">
                <a16:creationId xmlns:a16="http://schemas.microsoft.com/office/drawing/2014/main" id="{E00E69F9-F22C-47F8-B95C-E2845E39B6B2}"/>
              </a:ext>
            </a:extLst>
          </p:cNvPr>
          <p:cNvSpPr txBox="1"/>
          <p:nvPr/>
        </p:nvSpPr>
        <p:spPr>
          <a:xfrm>
            <a:off x="4497650" y="3114597"/>
            <a:ext cx="2646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Encerramento de Lixões – Apoio para Tomada de Decisões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77B77576-7121-4589-AF44-0431B86C2607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15" name="Agrupar 14">
              <a:extLst>
                <a:ext uri="{FF2B5EF4-FFF2-40B4-BE49-F238E27FC236}">
                  <a16:creationId xmlns:a16="http://schemas.microsoft.com/office/drawing/2014/main" id="{A1CC720F-5FF7-4AE5-9A88-06CD46241164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21" name="TextBox 2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B78A391-B60C-40E1-ACE4-43CBDC658E6F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22" name="Conector reto 21">
                <a:extLst>
                  <a:ext uri="{FF2B5EF4-FFF2-40B4-BE49-F238E27FC236}">
                    <a16:creationId xmlns:a16="http://schemas.microsoft.com/office/drawing/2014/main" id="{25456FA3-687F-49D1-8D8B-60CDDA9B29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21">
              <a:hlinkClick r:id="rId3" action="ppaction://hlinksldjump"/>
              <a:extLst>
                <a:ext uri="{FF2B5EF4-FFF2-40B4-BE49-F238E27FC236}">
                  <a16:creationId xmlns:a16="http://schemas.microsoft.com/office/drawing/2014/main" id="{0B9026AA-9305-416F-91B6-EE9172858C05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0367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" b="14982"/>
          <a:stretch/>
        </p:blipFill>
        <p:spPr>
          <a:xfrm>
            <a:off x="-11875" y="-52762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805465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136848"/>
            <a:ext cx="12203875" cy="721152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0" y="6341759"/>
            <a:ext cx="12801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spc="600" dirty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Encerramento de Lixões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AF3F0CB5-3E24-4D40-BB8B-8516F88608EC}"/>
              </a:ext>
            </a:extLst>
          </p:cNvPr>
          <p:cNvGrpSpPr/>
          <p:nvPr/>
        </p:nvGrpSpPr>
        <p:grpSpPr>
          <a:xfrm>
            <a:off x="7076753" y="423522"/>
            <a:ext cx="4793971" cy="486366"/>
            <a:chOff x="264271" y="6223521"/>
            <a:chExt cx="6897463" cy="486366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6992EA3C-38E7-4ADF-83D0-651F67809499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2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2269A1B-44C7-4624-BA5D-F7D0ED8E99E3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ENCERRAMENTO DE LIXÕES</a:t>
                </a:r>
              </a:p>
            </p:txBody>
          </p:sp>
          <p:cxnSp>
            <p:nvCxnSpPr>
              <p:cNvPr id="14" name="Conector reto 1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96A83BFA-CA6B-4993-9151-06CEF5BE07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735AD0DA-0DA2-4259-8997-FF68EDA351BB}"/>
                </a:ext>
              </a:extLst>
            </p:cNvPr>
            <p:cNvSpPr txBox="1"/>
            <p:nvPr/>
          </p:nvSpPr>
          <p:spPr>
            <a:xfrm>
              <a:off x="558865" y="6548304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5" name="CaixaDeTexto 4">
            <a:extLst>
              <a:ext uri="{FF2B5EF4-FFF2-40B4-BE49-F238E27FC236}">
                <a16:creationId xmlns:a16="http://schemas.microsoft.com/office/drawing/2014/main" id="{F229CACB-1745-4FC2-BEF4-67243ECC4E3C}"/>
              </a:ext>
            </a:extLst>
          </p:cNvPr>
          <p:cNvSpPr txBox="1"/>
          <p:nvPr/>
        </p:nvSpPr>
        <p:spPr>
          <a:xfrm>
            <a:off x="583095" y="3250920"/>
            <a:ext cx="5817704" cy="2554545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Apresenta 10 passos para encerramento de lixões evidenciando os benefícios e importância desse processo.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Os passos indicam o que é fundamental para garantir um processo viável com benefícios ambientais, sociais, políticos e econômicos.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74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Conector reto 29">
            <a:hlinkClick r:id="rId3" action="ppaction://hlinksldjump"/>
            <a:extLst>
              <a:ext uri="{FF2B5EF4-FFF2-40B4-BE49-F238E27FC236}">
                <a16:creationId xmlns:a16="http://schemas.microsoft.com/office/drawing/2014/main" id="{7D6E109B-9335-4691-AAE6-ACC78ED45D3D}"/>
              </a:ext>
            </a:extLst>
          </p:cNvPr>
          <p:cNvCxnSpPr>
            <a:cxnSpLocks/>
          </p:cNvCxnSpPr>
          <p:nvPr/>
        </p:nvCxnSpPr>
        <p:spPr>
          <a:xfrm flipV="1">
            <a:off x="2936710" y="2866459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etângulo: Cantos Arredondados 30">
            <a:hlinkClick r:id="rId3" action="ppaction://hlinksldjump"/>
            <a:extLst>
              <a:ext uri="{FF2B5EF4-FFF2-40B4-BE49-F238E27FC236}">
                <a16:creationId xmlns:a16="http://schemas.microsoft.com/office/drawing/2014/main" id="{C2F9E988-95AF-4E26-BC2B-59A5020F16EF}"/>
              </a:ext>
            </a:extLst>
          </p:cNvPr>
          <p:cNvSpPr/>
          <p:nvPr/>
        </p:nvSpPr>
        <p:spPr>
          <a:xfrm>
            <a:off x="1632236" y="3273519"/>
            <a:ext cx="2661007" cy="11668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201BC268-A4BC-4FC4-85EA-0C3E976635AF}"/>
              </a:ext>
            </a:extLst>
          </p:cNvPr>
          <p:cNvSpPr txBox="1"/>
          <p:nvPr/>
        </p:nvSpPr>
        <p:spPr>
          <a:xfrm>
            <a:off x="1636355" y="3370643"/>
            <a:ext cx="2646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Ferramenta de Cálculo de Taxas ou Tarifas dos Serviços de Manejo de Resíduos Sólidos Urbanos</a:t>
            </a:r>
          </a:p>
        </p:txBody>
      </p:sp>
      <p:sp>
        <p:nvSpPr>
          <p:cNvPr id="42" name="Elipse 41">
            <a:hlinkClick r:id="rId3" action="ppaction://hlinksldjump"/>
            <a:extLst>
              <a:ext uri="{FF2B5EF4-FFF2-40B4-BE49-F238E27FC236}">
                <a16:creationId xmlns:a16="http://schemas.microsoft.com/office/drawing/2014/main" id="{B6C15C5B-C23F-4E7E-B432-2AE217336FDC}"/>
              </a:ext>
            </a:extLst>
          </p:cNvPr>
          <p:cNvSpPr/>
          <p:nvPr/>
        </p:nvSpPr>
        <p:spPr>
          <a:xfrm>
            <a:off x="2879349" y="2779391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Elipse 44">
            <a:hlinkClick r:id="rId4" action="ppaction://hlinksldjump"/>
            <a:extLst>
              <a:ext uri="{FF2B5EF4-FFF2-40B4-BE49-F238E27FC236}">
                <a16:creationId xmlns:a16="http://schemas.microsoft.com/office/drawing/2014/main" id="{115ADBAD-FC6C-4047-AF36-09066B2D953A}"/>
              </a:ext>
            </a:extLst>
          </p:cNvPr>
          <p:cNvSpPr/>
          <p:nvPr/>
        </p:nvSpPr>
        <p:spPr>
          <a:xfrm>
            <a:off x="5794424" y="310171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0" name="Conector reto 39">
            <a:hlinkClick r:id="rId4" action="ppaction://hlinksldjump"/>
            <a:extLst>
              <a:ext uri="{FF2B5EF4-FFF2-40B4-BE49-F238E27FC236}">
                <a16:creationId xmlns:a16="http://schemas.microsoft.com/office/drawing/2014/main" id="{DB7B828E-84D5-4787-885A-8D1D4977D21A}"/>
              </a:ext>
            </a:extLst>
          </p:cNvPr>
          <p:cNvCxnSpPr>
            <a:cxnSpLocks/>
          </p:cNvCxnSpPr>
          <p:nvPr/>
        </p:nvCxnSpPr>
        <p:spPr>
          <a:xfrm flipV="1">
            <a:off x="5857477" y="3221290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Retângulo: Cantos Arredondados 42">
            <a:hlinkClick r:id="rId4" action="ppaction://hlinksldjump"/>
            <a:extLst>
              <a:ext uri="{FF2B5EF4-FFF2-40B4-BE49-F238E27FC236}">
                <a16:creationId xmlns:a16="http://schemas.microsoft.com/office/drawing/2014/main" id="{5693B906-A193-4A35-A277-DD9A1F604415}"/>
              </a:ext>
            </a:extLst>
          </p:cNvPr>
          <p:cNvSpPr/>
          <p:nvPr/>
        </p:nvSpPr>
        <p:spPr>
          <a:xfrm>
            <a:off x="4640091" y="3628350"/>
            <a:ext cx="2661007" cy="141315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CaixaDeTexto 47">
            <a:hlinkClick r:id="rId4" action="ppaction://hlinksldjump"/>
            <a:extLst>
              <a:ext uri="{FF2B5EF4-FFF2-40B4-BE49-F238E27FC236}">
                <a16:creationId xmlns:a16="http://schemas.microsoft.com/office/drawing/2014/main" id="{2EA8390F-5815-4968-A93C-5E543D15E4DD}"/>
              </a:ext>
            </a:extLst>
          </p:cNvPr>
          <p:cNvSpPr txBox="1"/>
          <p:nvPr/>
        </p:nvSpPr>
        <p:spPr>
          <a:xfrm>
            <a:off x="4655091" y="3725474"/>
            <a:ext cx="264600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Manual de utilização da planilha de Cálculo de Taxas ou Tarifas dos Serviços de Manejo de Resíduos Sólidos Urbanos</a:t>
            </a:r>
          </a:p>
        </p:txBody>
      </p:sp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711679" y="740115"/>
            <a:ext cx="503653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SUSTENTABILIDADE </a:t>
            </a:r>
            <a:b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es-ES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FINANCEIRA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1784A03B-5DCB-47E3-B5C4-881559FDBFAD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576EC6CF-C375-458E-9970-A31D7DE13D6F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18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565352C8-90C1-4E00-BE54-A8DE3D2CFC20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19" name="Conector reto 18">
                <a:extLst>
                  <a:ext uri="{FF2B5EF4-FFF2-40B4-BE49-F238E27FC236}">
                    <a16:creationId xmlns:a16="http://schemas.microsoft.com/office/drawing/2014/main" id="{6E328932-A9A3-473E-A920-08A58DEBBF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3E746C14-790A-4518-881B-986B83969906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7A7E198E-8095-4B6A-8355-B31410C9B4F4}"/>
              </a:ext>
            </a:extLst>
          </p:cNvPr>
          <p:cNvGrpSpPr/>
          <p:nvPr/>
        </p:nvGrpSpPr>
        <p:grpSpPr>
          <a:xfrm>
            <a:off x="7406478" y="1774191"/>
            <a:ext cx="2661007" cy="1707606"/>
            <a:chOff x="1259502" y="2233052"/>
            <a:chExt cx="2661007" cy="1707606"/>
          </a:xfrm>
        </p:grpSpPr>
        <p:sp>
          <p:nvSpPr>
            <p:cNvPr id="21" name="Elipse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2FA27A45-6A87-4161-B94A-F396A55BDF97}"/>
                </a:ext>
              </a:extLst>
            </p:cNvPr>
            <p:cNvSpPr/>
            <p:nvPr/>
          </p:nvSpPr>
          <p:spPr>
            <a:xfrm>
              <a:off x="2507647" y="2233052"/>
              <a:ext cx="114722" cy="1195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22" name="Conector reto 21">
              <a:hlinkClick r:id="rId6" action="ppaction://hlinksldjump"/>
              <a:extLst>
                <a:ext uri="{FF2B5EF4-FFF2-40B4-BE49-F238E27FC236}">
                  <a16:creationId xmlns:a16="http://schemas.microsoft.com/office/drawing/2014/main" id="{C5F2B4DA-EE66-4817-A8F4-1B49EFA8D1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3976" y="2346491"/>
              <a:ext cx="1" cy="439126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3" name="Retângulo: Cantos Arredondados 22">
              <a:hlinkClick r:id="rId6" action="ppaction://hlinksldjump"/>
              <a:extLst>
                <a:ext uri="{FF2B5EF4-FFF2-40B4-BE49-F238E27FC236}">
                  <a16:creationId xmlns:a16="http://schemas.microsoft.com/office/drawing/2014/main" id="{D07D173C-F038-4C87-A661-81C588CDBB20}"/>
                </a:ext>
              </a:extLst>
            </p:cNvPr>
            <p:cNvSpPr/>
            <p:nvPr/>
          </p:nvSpPr>
          <p:spPr>
            <a:xfrm>
              <a:off x="1259502" y="2753551"/>
              <a:ext cx="2661007" cy="118710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4" name="CaixaDeTexto 23">
              <a:extLst>
                <a:ext uri="{FF2B5EF4-FFF2-40B4-BE49-F238E27FC236}">
                  <a16:creationId xmlns:a16="http://schemas.microsoft.com/office/drawing/2014/main" id="{E8EEB208-1136-41B2-ABB8-C6320F25D612}"/>
                </a:ext>
              </a:extLst>
            </p:cNvPr>
            <p:cNvSpPr txBox="1"/>
            <p:nvPr/>
          </p:nvSpPr>
          <p:spPr>
            <a:xfrm>
              <a:off x="1274502" y="2870898"/>
              <a:ext cx="26460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Roteiro para a Sustentabilidade do </a:t>
              </a:r>
            </a:p>
            <a:p>
              <a:pPr algn="ctr"/>
              <a:r>
                <a:rPr lang="pt-BR" sz="1400">
                  <a:solidFill>
                    <a:schemeClr val="bg1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Serviço Público de Manejo de RSU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0943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B15BAC4-8188-46F3-B995-23B58BA615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1" b="6796"/>
          <a:stretch/>
        </p:blipFill>
        <p:spPr>
          <a:xfrm>
            <a:off x="0" y="-65315"/>
            <a:ext cx="12203875" cy="6954741"/>
          </a:xfrm>
          <a:prstGeom prst="rect">
            <a:avLst/>
          </a:prstGeom>
        </p:spPr>
      </p:pic>
      <p:sp>
        <p:nvSpPr>
          <p:cNvPr id="2" name="Triângulo isósceles 1">
            <a:extLst>
              <a:ext uri="{FF2B5EF4-FFF2-40B4-BE49-F238E27FC236}">
                <a16:creationId xmlns:a16="http://schemas.microsoft.com/office/drawing/2014/main" id="{3957BCB1-5748-4DAA-B52F-24C06DD6A727}"/>
              </a:ext>
            </a:extLst>
          </p:cNvPr>
          <p:cNvSpPr/>
          <p:nvPr/>
        </p:nvSpPr>
        <p:spPr>
          <a:xfrm>
            <a:off x="5619191" y="5590718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C04FBA2-7BD7-49C8-BD4C-EB2AFAEF5C41}"/>
              </a:ext>
            </a:extLst>
          </p:cNvPr>
          <p:cNvSpPr/>
          <p:nvPr/>
        </p:nvSpPr>
        <p:spPr>
          <a:xfrm>
            <a:off x="-2804" y="6107854"/>
            <a:ext cx="12203875" cy="908673"/>
          </a:xfrm>
          <a:prstGeom prst="rect">
            <a:avLst/>
          </a:prstGeom>
          <a:solidFill>
            <a:srgbClr val="52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405769E-A3CB-4F00-9293-D2C23F33D3F6}"/>
              </a:ext>
            </a:extLst>
          </p:cNvPr>
          <p:cNvSpPr txBox="1"/>
          <p:nvPr/>
        </p:nvSpPr>
        <p:spPr>
          <a:xfrm>
            <a:off x="-22081" y="6247159"/>
            <a:ext cx="12212768" cy="646331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Ferramenta de Cálculo de Taxas ou Tarifas dos Serviços de Manejo de Resíduos Sólidos Urbanos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DE4A567-5362-43F1-B18D-2F26F9CB198C}"/>
              </a:ext>
            </a:extLst>
          </p:cNvPr>
          <p:cNvGrpSpPr/>
          <p:nvPr/>
        </p:nvGrpSpPr>
        <p:grpSpPr>
          <a:xfrm>
            <a:off x="11136526" y="5196995"/>
            <a:ext cx="734198" cy="752332"/>
            <a:chOff x="-1126367" y="5304010"/>
            <a:chExt cx="734198" cy="752332"/>
          </a:xfrm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27F328F1-9241-4AAB-92DE-BBC8F057DF8D}"/>
                </a:ext>
              </a:extLst>
            </p:cNvPr>
            <p:cNvSpPr/>
            <p:nvPr/>
          </p:nvSpPr>
          <p:spPr>
            <a:xfrm>
              <a:off x="-1126367" y="5304010"/>
              <a:ext cx="734198" cy="752332"/>
            </a:xfrm>
            <a:prstGeom prst="ellipse">
              <a:avLst/>
            </a:prstGeom>
            <a:solidFill>
              <a:srgbClr val="5299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8D1518A1-D75F-4FD4-B5B8-54507B2B9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909025" y="5462537"/>
              <a:ext cx="312941" cy="390370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EAE13184-2D6F-4D7E-A618-383373991E52}"/>
              </a:ext>
            </a:extLst>
          </p:cNvPr>
          <p:cNvGrpSpPr/>
          <p:nvPr/>
        </p:nvGrpSpPr>
        <p:grpSpPr>
          <a:xfrm>
            <a:off x="7076753" y="423522"/>
            <a:ext cx="4793971" cy="485151"/>
            <a:chOff x="264271" y="6223521"/>
            <a:chExt cx="6897463" cy="485151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F829B75D-55C6-4619-B6FB-7622A4E49684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13" name="TextBox 21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19FDD89-32A3-4DE5-B583-445AFA837D8D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SUSTENTABILIDADE FINANCEIRA</a:t>
                </a:r>
              </a:p>
            </p:txBody>
          </p:sp>
          <p:cxnSp>
            <p:nvCxnSpPr>
              <p:cNvPr id="14" name="Conector reto 1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5EA68B57-CF0B-4205-B0CD-5E0B6A89C0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21">
              <a:hlinkClick r:id="rId6" action="ppaction://hlinksldjump"/>
              <a:extLst>
                <a:ext uri="{FF2B5EF4-FFF2-40B4-BE49-F238E27FC236}">
                  <a16:creationId xmlns:a16="http://schemas.microsoft.com/office/drawing/2014/main" id="{BC7F51A2-6873-40A4-BA25-06E82638155F}"/>
                </a:ext>
              </a:extLst>
            </p:cNvPr>
            <p:cNvSpPr txBox="1"/>
            <p:nvPr/>
          </p:nvSpPr>
          <p:spPr>
            <a:xfrm>
              <a:off x="558865" y="6547089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4" name="CaixaDeTexto 3">
            <a:extLst>
              <a:ext uri="{FF2B5EF4-FFF2-40B4-BE49-F238E27FC236}">
                <a16:creationId xmlns:a16="http://schemas.microsoft.com/office/drawing/2014/main" id="{7E6978FD-70AA-446E-8DF5-87676DB56AE3}"/>
              </a:ext>
            </a:extLst>
          </p:cNvPr>
          <p:cNvSpPr txBox="1"/>
          <p:nvPr/>
        </p:nvSpPr>
        <p:spPr>
          <a:xfrm>
            <a:off x="412641" y="3634169"/>
            <a:ext cx="5671662" cy="1938992"/>
          </a:xfrm>
          <a:prstGeom prst="rect">
            <a:avLst/>
          </a:prstGeom>
          <a:solidFill>
            <a:srgbClr val="52999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 ferramenta 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auxilia o município no estabelecimento de um sistema de cobrança por taxas ou tarifas diferenciadas para o serviço de RSU,  com base em dados de custo reais do município.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38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B658-4F20-4F24-9EA0-D5F27FBCF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" b="7916"/>
          <a:stretch/>
        </p:blipFill>
        <p:spPr>
          <a:xfrm>
            <a:off x="-11875" y="-143233"/>
            <a:ext cx="12203875" cy="6858000"/>
          </a:xfrm>
          <a:prstGeom prst="rect">
            <a:avLst/>
          </a:prstGeom>
        </p:spPr>
      </p:pic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BA961B09-AE39-4CD9-9916-FE12058EA89D}"/>
              </a:ext>
            </a:extLst>
          </p:cNvPr>
          <p:cNvSpPr/>
          <p:nvPr/>
        </p:nvSpPr>
        <p:spPr>
          <a:xfrm>
            <a:off x="5673619" y="5500663"/>
            <a:ext cx="1105468" cy="691586"/>
          </a:xfrm>
          <a:prstGeom prst="triangle">
            <a:avLst>
              <a:gd name="adj" fmla="val 50000"/>
            </a:avLst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793D18A6-C96F-4A6B-B7DE-98FA59471F3D}"/>
              </a:ext>
            </a:extLst>
          </p:cNvPr>
          <p:cNvSpPr/>
          <p:nvPr/>
        </p:nvSpPr>
        <p:spPr>
          <a:xfrm>
            <a:off x="-11875" y="6056139"/>
            <a:ext cx="12203875" cy="815718"/>
          </a:xfrm>
          <a:prstGeom prst="rect">
            <a:avLst/>
          </a:prstGeom>
          <a:solidFill>
            <a:srgbClr val="F79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E8FE72A-B6D0-485E-B5C2-F2D785E73775}"/>
              </a:ext>
            </a:extLst>
          </p:cNvPr>
          <p:cNvSpPr txBox="1"/>
          <p:nvPr/>
        </p:nvSpPr>
        <p:spPr>
          <a:xfrm>
            <a:off x="-11875" y="6207300"/>
            <a:ext cx="12192001" cy="413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600" b="1" spc="6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a Sustentabilidade do Serviço Público de Manejo de RSU</a:t>
            </a:r>
            <a:endParaRPr lang="pt-BR" sz="1200" b="1" spc="60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A0ABC9-70C3-47FC-A642-DFB300845EA3}"/>
              </a:ext>
            </a:extLst>
          </p:cNvPr>
          <p:cNvGrpSpPr/>
          <p:nvPr/>
        </p:nvGrpSpPr>
        <p:grpSpPr>
          <a:xfrm>
            <a:off x="11328914" y="5034384"/>
            <a:ext cx="734198" cy="771081"/>
            <a:chOff x="-1126367" y="5285261"/>
            <a:chExt cx="734198" cy="771081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7D316C9-F762-40E3-96B8-24BE9469E6E0}"/>
                </a:ext>
              </a:extLst>
            </p:cNvPr>
            <p:cNvSpPr/>
            <p:nvPr/>
          </p:nvSpPr>
          <p:spPr>
            <a:xfrm>
              <a:off x="-1126367" y="5285261"/>
              <a:ext cx="734198" cy="771081"/>
            </a:xfrm>
            <a:prstGeom prst="ellipse">
              <a:avLst/>
            </a:prstGeom>
            <a:solidFill>
              <a:srgbClr val="F794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AA85E0A2-FA09-4D7A-9CC4-C45221954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952387" y="5481245"/>
              <a:ext cx="413568" cy="388504"/>
            </a:xfrm>
            <a:prstGeom prst="rect">
              <a:avLst/>
            </a:prstGeom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D0B5D1D5-8819-4968-85ED-22805F59517E}"/>
              </a:ext>
            </a:extLst>
          </p:cNvPr>
          <p:cNvGrpSpPr/>
          <p:nvPr/>
        </p:nvGrpSpPr>
        <p:grpSpPr>
          <a:xfrm>
            <a:off x="7076753" y="489714"/>
            <a:ext cx="4793971" cy="485151"/>
            <a:chOff x="264271" y="6223521"/>
            <a:chExt cx="6897463" cy="485151"/>
          </a:xfrm>
        </p:grpSpPr>
        <p:grpSp>
          <p:nvGrpSpPr>
            <p:cNvPr id="18" name="Agrupar 17">
              <a:extLst>
                <a:ext uri="{FF2B5EF4-FFF2-40B4-BE49-F238E27FC236}">
                  <a16:creationId xmlns:a16="http://schemas.microsoft.com/office/drawing/2014/main" id="{D2676A1E-3786-44F1-BCEB-ED9F782551D4}"/>
                </a:ext>
              </a:extLst>
            </p:cNvPr>
            <p:cNvGrpSpPr/>
            <p:nvPr/>
          </p:nvGrpSpPr>
          <p:grpSpPr>
            <a:xfrm>
              <a:off x="264271" y="6223521"/>
              <a:ext cx="6897463" cy="239882"/>
              <a:chOff x="222764" y="6223521"/>
              <a:chExt cx="6897463" cy="239882"/>
            </a:xfrm>
          </p:grpSpPr>
          <p:sp>
            <p:nvSpPr>
              <p:cNvPr id="20" name="TextBox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E80E8813-9C36-4CC0-801E-EBF29D0DE99F}"/>
                  </a:ext>
                </a:extLst>
              </p:cNvPr>
              <p:cNvSpPr txBox="1"/>
              <p:nvPr/>
            </p:nvSpPr>
            <p:spPr>
              <a:xfrm>
                <a:off x="222764" y="6223521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SUSTENTABILIDADE FINANCEIRA</a:t>
                </a:r>
              </a:p>
            </p:txBody>
          </p:sp>
          <p:cxnSp>
            <p:nvCxnSpPr>
              <p:cNvPr id="21" name="Conector reto 20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36F6BE85-7D2E-4320-B839-E041B08C53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00254" y="6463403"/>
                <a:ext cx="984297" cy="0"/>
              </a:xfrm>
              <a:prstGeom prst="line">
                <a:avLst/>
              </a:prstGeom>
              <a:ln w="28575">
                <a:solidFill>
                  <a:srgbClr val="FF96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3B50C420-E0E4-4F1B-9EFF-1DD25A3741CE}"/>
                </a:ext>
              </a:extLst>
            </p:cNvPr>
            <p:cNvSpPr txBox="1"/>
            <p:nvPr/>
          </p:nvSpPr>
          <p:spPr>
            <a:xfrm>
              <a:off x="558865" y="6547089"/>
              <a:ext cx="6602869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es-ES" sz="1050" b="1" spc="128">
                  <a:solidFill>
                    <a:srgbClr val="FF962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A6C5752-64D0-4621-A26B-7BDE5828FAED}"/>
              </a:ext>
            </a:extLst>
          </p:cNvPr>
          <p:cNvSpPr txBox="1"/>
          <p:nvPr/>
        </p:nvSpPr>
        <p:spPr>
          <a:xfrm>
            <a:off x="520240" y="4499650"/>
            <a:ext cx="6556513" cy="723275"/>
          </a:xfrm>
          <a:prstGeom prst="rect">
            <a:avLst/>
          </a:prstGeom>
          <a:solidFill>
            <a:srgbClr val="52999B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</a:t>
            </a:r>
            <a:r>
              <a:rPr lang="pt-BR" sz="2000" dirty="0">
                <a:solidFill>
                  <a:schemeClr val="bg1"/>
                </a:solidFill>
                <a:effectLst/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presenta processo jurídico e administrativo para a institucionalização de uma política de cobrança.</a:t>
            </a:r>
          </a:p>
        </p:txBody>
      </p:sp>
    </p:spTree>
    <p:extLst>
      <p:ext uri="{BB962C8B-B14F-4D97-AF65-F5344CB8AC3E}">
        <p14:creationId xmlns:p14="http://schemas.microsoft.com/office/powerpoint/2010/main" val="108013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Conector reto 29">
            <a:hlinkClick r:id="rId3" action="ppaction://hlinksldjump"/>
            <a:extLst>
              <a:ext uri="{FF2B5EF4-FFF2-40B4-BE49-F238E27FC236}">
                <a16:creationId xmlns:a16="http://schemas.microsoft.com/office/drawing/2014/main" id="{7D6E109B-9335-4691-AAE6-ACC78ED45D3D}"/>
              </a:ext>
            </a:extLst>
          </p:cNvPr>
          <p:cNvCxnSpPr>
            <a:cxnSpLocks/>
          </p:cNvCxnSpPr>
          <p:nvPr/>
        </p:nvCxnSpPr>
        <p:spPr>
          <a:xfrm flipV="1">
            <a:off x="3816185" y="3259072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etângulo: Cantos Arredondados 30">
            <a:hlinkClick r:id="rId3" action="ppaction://hlinksldjump"/>
            <a:extLst>
              <a:ext uri="{FF2B5EF4-FFF2-40B4-BE49-F238E27FC236}">
                <a16:creationId xmlns:a16="http://schemas.microsoft.com/office/drawing/2014/main" id="{C2F9E988-95AF-4E26-BC2B-59A5020F16EF}"/>
              </a:ext>
            </a:extLst>
          </p:cNvPr>
          <p:cNvSpPr/>
          <p:nvPr/>
        </p:nvSpPr>
        <p:spPr>
          <a:xfrm>
            <a:off x="2502884" y="3666132"/>
            <a:ext cx="2661007" cy="98734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>
            <a:hlinkClick r:id="rId3" action="ppaction://hlinksldjump"/>
            <a:extLst>
              <a:ext uri="{FF2B5EF4-FFF2-40B4-BE49-F238E27FC236}">
                <a16:creationId xmlns:a16="http://schemas.microsoft.com/office/drawing/2014/main" id="{201BC268-A4BC-4FC4-85EA-0C3E976635AF}"/>
              </a:ext>
            </a:extLst>
          </p:cNvPr>
          <p:cNvSpPr txBox="1"/>
          <p:nvPr/>
        </p:nvSpPr>
        <p:spPr>
          <a:xfrm>
            <a:off x="2517884" y="3776704"/>
            <a:ext cx="2646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Planejamento </a:t>
            </a:r>
          </a:p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Implementação da Coleta Seletiva</a:t>
            </a:r>
          </a:p>
        </p:txBody>
      </p:sp>
      <p:sp>
        <p:nvSpPr>
          <p:cNvPr id="42" name="Elipse 41">
            <a:hlinkClick r:id="rId3" action="ppaction://hlinksldjump"/>
            <a:extLst>
              <a:ext uri="{FF2B5EF4-FFF2-40B4-BE49-F238E27FC236}">
                <a16:creationId xmlns:a16="http://schemas.microsoft.com/office/drawing/2014/main" id="{B6C15C5B-C23F-4E7E-B432-2AE217336FDC}"/>
              </a:ext>
            </a:extLst>
          </p:cNvPr>
          <p:cNvSpPr/>
          <p:nvPr/>
        </p:nvSpPr>
        <p:spPr>
          <a:xfrm>
            <a:off x="3758824" y="3172004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Elipse 44">
            <a:hlinkClick r:id="rId4" action="ppaction://hlinksldjump"/>
            <a:extLst>
              <a:ext uri="{FF2B5EF4-FFF2-40B4-BE49-F238E27FC236}">
                <a16:creationId xmlns:a16="http://schemas.microsoft.com/office/drawing/2014/main" id="{115ADBAD-FC6C-4047-AF36-09066B2D953A}"/>
              </a:ext>
            </a:extLst>
          </p:cNvPr>
          <p:cNvSpPr/>
          <p:nvPr/>
        </p:nvSpPr>
        <p:spPr>
          <a:xfrm>
            <a:off x="7089439" y="3426297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0" name="Conector reto 39">
            <a:hlinkClick r:id="rId4" action="ppaction://hlinksldjump"/>
            <a:extLst>
              <a:ext uri="{FF2B5EF4-FFF2-40B4-BE49-F238E27FC236}">
                <a16:creationId xmlns:a16="http://schemas.microsoft.com/office/drawing/2014/main" id="{DB7B828E-84D5-4787-885A-8D1D4977D21A}"/>
              </a:ext>
            </a:extLst>
          </p:cNvPr>
          <p:cNvCxnSpPr>
            <a:cxnSpLocks/>
          </p:cNvCxnSpPr>
          <p:nvPr/>
        </p:nvCxnSpPr>
        <p:spPr>
          <a:xfrm flipV="1">
            <a:off x="7145768" y="3545873"/>
            <a:ext cx="1" cy="43912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Retângulo: Cantos Arredondados 42">
            <a:hlinkClick r:id="rId4" action="ppaction://hlinksldjump"/>
            <a:extLst>
              <a:ext uri="{FF2B5EF4-FFF2-40B4-BE49-F238E27FC236}">
                <a16:creationId xmlns:a16="http://schemas.microsoft.com/office/drawing/2014/main" id="{5693B906-A193-4A35-A277-DD9A1F604415}"/>
              </a:ext>
            </a:extLst>
          </p:cNvPr>
          <p:cNvSpPr/>
          <p:nvPr/>
        </p:nvSpPr>
        <p:spPr>
          <a:xfrm>
            <a:off x="5928382" y="3952932"/>
            <a:ext cx="2661007" cy="118710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CaixaDeTexto 47">
            <a:hlinkClick r:id="rId4" action="ppaction://hlinksldjump"/>
            <a:extLst>
              <a:ext uri="{FF2B5EF4-FFF2-40B4-BE49-F238E27FC236}">
                <a16:creationId xmlns:a16="http://schemas.microsoft.com/office/drawing/2014/main" id="{2EA8390F-5815-4968-A93C-5E543D15E4DD}"/>
              </a:ext>
            </a:extLst>
          </p:cNvPr>
          <p:cNvSpPr txBox="1"/>
          <p:nvPr/>
        </p:nvSpPr>
        <p:spPr>
          <a:xfrm>
            <a:off x="5943382" y="4060655"/>
            <a:ext cx="2646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Roteiro para Avaliação Preliminar da Produção de Combustível Derivado de Resíduos (CDR)</a:t>
            </a:r>
          </a:p>
        </p:txBody>
      </p:sp>
      <p:sp>
        <p:nvSpPr>
          <p:cNvPr id="49" name="TextBox 21">
            <a:extLst>
              <a:ext uri="{FF2B5EF4-FFF2-40B4-BE49-F238E27FC236}">
                <a16:creationId xmlns:a16="http://schemas.microsoft.com/office/drawing/2014/main" id="{D282D351-E668-414E-9ED9-CCF86B226398}"/>
              </a:ext>
            </a:extLst>
          </p:cNvPr>
          <p:cNvSpPr txBox="1"/>
          <p:nvPr/>
        </p:nvSpPr>
        <p:spPr>
          <a:xfrm>
            <a:off x="6653783" y="752206"/>
            <a:ext cx="503653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TRATAMENTO E </a:t>
            </a:r>
            <a:b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</a:br>
            <a:r>
              <a:rPr lang="pt-BR" sz="2000" spc="128">
                <a:solidFill>
                  <a:srgbClr val="0F8A96"/>
                </a:solidFill>
                <a:latin typeface="Lato Black"/>
                <a:ea typeface="Lato Black"/>
                <a:cs typeface="Lato Black"/>
              </a:rPr>
              <a:t>VALORIZAÇÃO DE RSU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57E18376-8AA4-421C-AF3D-33BFAE4164DA}"/>
              </a:ext>
            </a:extLst>
          </p:cNvPr>
          <p:cNvCxnSpPr>
            <a:cxnSpLocks/>
          </p:cNvCxnSpPr>
          <p:nvPr/>
        </p:nvCxnSpPr>
        <p:spPr>
          <a:xfrm flipH="1">
            <a:off x="11021239" y="1482499"/>
            <a:ext cx="669075" cy="0"/>
          </a:xfrm>
          <a:prstGeom prst="line">
            <a:avLst/>
          </a:prstGeom>
          <a:ln w="28575">
            <a:solidFill>
              <a:srgbClr val="F79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ipse 11">
            <a:hlinkClick r:id="rId5" action="ppaction://hlinksldjump"/>
            <a:extLst>
              <a:ext uri="{FF2B5EF4-FFF2-40B4-BE49-F238E27FC236}">
                <a16:creationId xmlns:a16="http://schemas.microsoft.com/office/drawing/2014/main" id="{1B4BBE46-7F07-426B-8080-A1401D1FB05E}"/>
              </a:ext>
            </a:extLst>
          </p:cNvPr>
          <p:cNvSpPr/>
          <p:nvPr/>
        </p:nvSpPr>
        <p:spPr>
          <a:xfrm>
            <a:off x="9112461" y="2211160"/>
            <a:ext cx="114722" cy="1195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reto 12">
            <a:hlinkClick r:id="rId5" action="ppaction://hlinksldjump"/>
            <a:extLst>
              <a:ext uri="{FF2B5EF4-FFF2-40B4-BE49-F238E27FC236}">
                <a16:creationId xmlns:a16="http://schemas.microsoft.com/office/drawing/2014/main" id="{5B3CFDB3-FB9C-4E0F-8A00-11C2F0DC627F}"/>
              </a:ext>
            </a:extLst>
          </p:cNvPr>
          <p:cNvCxnSpPr>
            <a:cxnSpLocks/>
          </p:cNvCxnSpPr>
          <p:nvPr/>
        </p:nvCxnSpPr>
        <p:spPr>
          <a:xfrm flipV="1">
            <a:off x="9150984" y="2330736"/>
            <a:ext cx="17807" cy="40706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tângulo: Cantos Arredondados 13">
            <a:hlinkClick r:id="rId5" action="ppaction://hlinksldjump"/>
            <a:extLst>
              <a:ext uri="{FF2B5EF4-FFF2-40B4-BE49-F238E27FC236}">
                <a16:creationId xmlns:a16="http://schemas.microsoft.com/office/drawing/2014/main" id="{A852D988-445A-4A6A-930C-342A9916CBB2}"/>
              </a:ext>
            </a:extLst>
          </p:cNvPr>
          <p:cNvSpPr/>
          <p:nvPr/>
        </p:nvSpPr>
        <p:spPr>
          <a:xfrm>
            <a:off x="7820481" y="2737796"/>
            <a:ext cx="2661007" cy="7386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hlinkClick r:id="rId5" action="ppaction://hlinksldjump"/>
            <a:extLst>
              <a:ext uri="{FF2B5EF4-FFF2-40B4-BE49-F238E27FC236}">
                <a16:creationId xmlns:a16="http://schemas.microsoft.com/office/drawing/2014/main" id="{0BD1A06D-2290-4840-BC21-F1E07005FE4C}"/>
              </a:ext>
            </a:extLst>
          </p:cNvPr>
          <p:cNvSpPr txBox="1"/>
          <p:nvPr/>
        </p:nvSpPr>
        <p:spPr>
          <a:xfrm>
            <a:off x="7857544" y="2845518"/>
            <a:ext cx="2646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Boas Práticas na Gestão </a:t>
            </a:r>
          </a:p>
          <a:p>
            <a:pPr algn="ctr"/>
            <a:r>
              <a:rPr lang="pt-BR" sz="14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de Resíduos Sólidos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EE17D15-BDA8-4777-A92B-6F71A89F5A0F}"/>
              </a:ext>
            </a:extLst>
          </p:cNvPr>
          <p:cNvGrpSpPr/>
          <p:nvPr/>
        </p:nvGrpSpPr>
        <p:grpSpPr>
          <a:xfrm>
            <a:off x="558865" y="6271250"/>
            <a:ext cx="4793971" cy="433752"/>
            <a:chOff x="558865" y="6271250"/>
            <a:chExt cx="6897463" cy="433752"/>
          </a:xfrm>
        </p:grpSpPr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9674ECF8-7843-4506-BD2C-1EFEB9CC509A}"/>
                </a:ext>
              </a:extLst>
            </p:cNvPr>
            <p:cNvGrpSpPr/>
            <p:nvPr/>
          </p:nvGrpSpPr>
          <p:grpSpPr>
            <a:xfrm>
              <a:off x="558865" y="6271250"/>
              <a:ext cx="6897463" cy="216009"/>
              <a:chOff x="517358" y="6271250"/>
              <a:chExt cx="6897463" cy="216009"/>
            </a:xfrm>
          </p:grpSpPr>
          <p:sp>
            <p:nvSpPr>
              <p:cNvPr id="22" name="TextBox 21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172CD08-F09C-4843-AD12-5879F416C917}"/>
                  </a:ext>
                </a:extLst>
              </p:cNvPr>
              <p:cNvSpPr txBox="1"/>
              <p:nvPr/>
            </p:nvSpPr>
            <p:spPr>
              <a:xfrm>
                <a:off x="517358" y="6271250"/>
                <a:ext cx="6897463" cy="16927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s-ES" sz="1100" spc="128">
                    <a:solidFill>
                      <a:srgbClr val="52999B"/>
                    </a:solidFill>
                    <a:latin typeface="Lato Black"/>
                    <a:ea typeface="Lato Black"/>
                    <a:cs typeface="Lato Black"/>
                  </a:rPr>
                  <a:t>DESAFIOS DA GESTÃO DE RESÍDUOS SÓLIDOS URBANOS</a:t>
                </a:r>
              </a:p>
            </p:txBody>
          </p:sp>
          <p:cxnSp>
            <p:nvCxnSpPr>
              <p:cNvPr id="23" name="Conector reto 22">
                <a:extLst>
                  <a:ext uri="{FF2B5EF4-FFF2-40B4-BE49-F238E27FC236}">
                    <a16:creationId xmlns:a16="http://schemas.microsoft.com/office/drawing/2014/main" id="{D783B584-A20C-4C99-ADFA-EBACE77250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7358" y="6487259"/>
                <a:ext cx="669075" cy="0"/>
              </a:xfrm>
              <a:prstGeom prst="line">
                <a:avLst/>
              </a:prstGeom>
              <a:ln w="28575">
                <a:solidFill>
                  <a:srgbClr val="F794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1">
              <a:hlinkClick r:id="rId6" action="ppaction://hlinksldjump"/>
              <a:extLst>
                <a:ext uri="{FF2B5EF4-FFF2-40B4-BE49-F238E27FC236}">
                  <a16:creationId xmlns:a16="http://schemas.microsoft.com/office/drawing/2014/main" id="{6A152433-5BB9-4E99-A602-72203CEC98CB}"/>
                </a:ext>
              </a:extLst>
            </p:cNvPr>
            <p:cNvSpPr txBox="1"/>
            <p:nvPr/>
          </p:nvSpPr>
          <p:spPr>
            <a:xfrm>
              <a:off x="558865" y="6543419"/>
              <a:ext cx="4484476" cy="1615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s-ES" sz="1050" spc="128">
                  <a:solidFill>
                    <a:srgbClr val="F79433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VOLTAR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5233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B1D1878DB1335499DDB13F3A4C3009B" ma:contentTypeVersion="13" ma:contentTypeDescription="Crie um novo documento." ma:contentTypeScope="" ma:versionID="54e9d38970e629859e125ed28fdbb2b2">
  <xsd:schema xmlns:xsd="http://www.w3.org/2001/XMLSchema" xmlns:xs="http://www.w3.org/2001/XMLSchema" xmlns:p="http://schemas.microsoft.com/office/2006/metadata/properties" xmlns:ns2="388ba771-cdb3-4ab4-b105-079ba08c4720" xmlns:ns3="eabf0ec1-5846-45d3-901d-efa415327165" targetNamespace="http://schemas.microsoft.com/office/2006/metadata/properties" ma:root="true" ma:fieldsID="ad4edc010d1229f507f4b9c1ee00119d" ns2:_="" ns3:_="">
    <xsd:import namespace="388ba771-cdb3-4ab4-b105-079ba08c4720"/>
    <xsd:import namespace="eabf0ec1-5846-45d3-901d-efa4153271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8ba771-cdb3-4ab4-b105-079ba08c47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bf0ec1-5846-45d3-901d-efa41532716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A2013E-CAEE-47C2-99F5-A370891D4A7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6BCED2-9312-45E9-AFFF-32D9A09747D6}">
  <ds:schemaRefs>
    <ds:schemaRef ds:uri="http://purl.org/dc/elements/1.1/"/>
    <ds:schemaRef ds:uri="http://schemas.microsoft.com/office/2006/metadata/properties"/>
    <ds:schemaRef ds:uri="388ba771-cdb3-4ab4-b105-079ba08c4720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eabf0ec1-5846-45d3-901d-efa41532716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6F2D491-50D0-4FA1-9D36-E0FF5D0719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8ba771-cdb3-4ab4-b105-079ba08c4720"/>
    <ds:schemaRef ds:uri="eabf0ec1-5846-45d3-901d-efa4153271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1670</Words>
  <Application>Microsoft Office PowerPoint</Application>
  <PresentationFormat>Widescreen</PresentationFormat>
  <Paragraphs>153</Paragraphs>
  <Slides>23</Slides>
  <Notes>10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6</vt:i4>
      </vt:variant>
      <vt:variant>
        <vt:lpstr>Títulos de slides</vt:lpstr>
      </vt:variant>
      <vt:variant>
        <vt:i4>23</vt:i4>
      </vt:variant>
    </vt:vector>
  </HeadingPairs>
  <TitlesOfParts>
    <vt:vector size="38" baseType="lpstr">
      <vt:lpstr>Arial</vt:lpstr>
      <vt:lpstr>Calibri</vt:lpstr>
      <vt:lpstr>Calibri Light</vt:lpstr>
      <vt:lpstr>Lato</vt:lpstr>
      <vt:lpstr>Lato Black</vt:lpstr>
      <vt:lpstr>Lato Heavy</vt:lpstr>
      <vt:lpstr>Lato Light</vt:lpstr>
      <vt:lpstr>Lato Medium</vt:lpstr>
      <vt:lpstr>Wingdings</vt:lpstr>
      <vt:lpstr>Tema do Office</vt:lpstr>
      <vt:lpstr>4_Personalizar design</vt:lpstr>
      <vt:lpstr>1_Personalizar design</vt:lpstr>
      <vt:lpstr>Personalizar design</vt:lpstr>
      <vt:lpstr>2_Personalizar design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de Ferramentas - ProteGEEr</dc:title>
  <dc:creator>Zanella, Ana GIZ BR</dc:creator>
  <cp:lastModifiedBy>Silva, Mariana GIZ BR</cp:lastModifiedBy>
  <cp:revision>8</cp:revision>
  <dcterms:created xsi:type="dcterms:W3CDTF">2021-10-11T18:30:12Z</dcterms:created>
  <dcterms:modified xsi:type="dcterms:W3CDTF">2022-03-16T19:59:18Z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0x0101003B1D1878DB1335499DDB13F3A4C3009B</vt:lpwstr>
  </property>
</Properties>
</file>